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5" r:id="rId2"/>
    <p:sldId id="367" r:id="rId3"/>
    <p:sldId id="360" r:id="rId4"/>
    <p:sldId id="359" r:id="rId5"/>
    <p:sldId id="358" r:id="rId6"/>
    <p:sldId id="3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78745-D21F-4AE2-82A7-5EB0A2CA2E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BD19A-A6C8-46CD-AC52-1C46671E6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4B3E9E-DCB2-4641-8F54-77A0163C4127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26E5A-5277-414E-83EB-9164BCC08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8D9C-683E-4717-89FB-5CED3E2209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8D9C-683E-4717-89FB-5CED3E2209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8D9C-683E-4717-89FB-5CED3E2209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8D9C-683E-4717-89FB-5CED3E2209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6D23-1769-410A-A3FC-C1E8CB5A27EB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1A276-1582-43BA-9E40-163E6B1B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005"/>
            <a:ext cx="9144000" cy="604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5" name="Group 394"/>
          <p:cNvGrpSpPr/>
          <p:nvPr/>
        </p:nvGrpSpPr>
        <p:grpSpPr>
          <a:xfrm>
            <a:off x="-1177009" y="86058"/>
            <a:ext cx="9640526" cy="9647953"/>
            <a:chOff x="-1177009" y="454554"/>
            <a:chExt cx="9640526" cy="9647953"/>
          </a:xfrm>
        </p:grpSpPr>
        <p:grpSp>
          <p:nvGrpSpPr>
            <p:cNvPr id="254" name="Group 253"/>
            <p:cNvGrpSpPr>
              <a:grpSpLocks noChangeAspect="1"/>
            </p:cNvGrpSpPr>
            <p:nvPr/>
          </p:nvGrpSpPr>
          <p:grpSpPr>
            <a:xfrm>
              <a:off x="-1177009" y="454554"/>
              <a:ext cx="8654922" cy="9647953"/>
              <a:chOff x="2030670" y="762907"/>
              <a:chExt cx="7071013" cy="7882317"/>
            </a:xfrm>
          </p:grpSpPr>
          <p:sp>
            <p:nvSpPr>
              <p:cNvPr id="255" name="Freeform 254"/>
              <p:cNvSpPr/>
              <p:nvPr/>
            </p:nvSpPr>
            <p:spPr>
              <a:xfrm>
                <a:off x="3151821" y="3265718"/>
                <a:ext cx="5949862" cy="5379506"/>
              </a:xfrm>
              <a:custGeom>
                <a:avLst/>
                <a:gdLst>
                  <a:gd name="connsiteX0" fmla="*/ 1478943 w 3649649"/>
                  <a:gd name="connsiteY0" fmla="*/ 0 h 3299792"/>
                  <a:gd name="connsiteX1" fmla="*/ 1622066 w 3649649"/>
                  <a:gd name="connsiteY1" fmla="*/ 135173 h 3299792"/>
                  <a:gd name="connsiteX2" fmla="*/ 1653871 w 3649649"/>
                  <a:gd name="connsiteY2" fmla="*/ 166978 h 3299792"/>
                  <a:gd name="connsiteX3" fmla="*/ 1701579 w 3649649"/>
                  <a:gd name="connsiteY3" fmla="*/ 270345 h 3299792"/>
                  <a:gd name="connsiteX4" fmla="*/ 1892411 w 3649649"/>
                  <a:gd name="connsiteY4" fmla="*/ 381663 h 3299792"/>
                  <a:gd name="connsiteX5" fmla="*/ 2051437 w 3649649"/>
                  <a:gd name="connsiteY5" fmla="*/ 477079 h 3299792"/>
                  <a:gd name="connsiteX6" fmla="*/ 2075291 w 3649649"/>
                  <a:gd name="connsiteY6" fmla="*/ 453225 h 3299792"/>
                  <a:gd name="connsiteX7" fmla="*/ 2075291 w 3649649"/>
                  <a:gd name="connsiteY7" fmla="*/ 333955 h 3299792"/>
                  <a:gd name="connsiteX8" fmla="*/ 2115047 w 3649649"/>
                  <a:gd name="connsiteY8" fmla="*/ 333955 h 3299792"/>
                  <a:gd name="connsiteX9" fmla="*/ 2115047 w 3649649"/>
                  <a:gd name="connsiteY9" fmla="*/ 159027 h 3299792"/>
                  <a:gd name="connsiteX10" fmla="*/ 2194560 w 3649649"/>
                  <a:gd name="connsiteY10" fmla="*/ 151075 h 3299792"/>
                  <a:gd name="connsiteX11" fmla="*/ 2194560 w 3649649"/>
                  <a:gd name="connsiteY11" fmla="*/ 333955 h 3299792"/>
                  <a:gd name="connsiteX12" fmla="*/ 2154804 w 3649649"/>
                  <a:gd name="connsiteY12" fmla="*/ 357809 h 3299792"/>
                  <a:gd name="connsiteX13" fmla="*/ 2154804 w 3649649"/>
                  <a:gd name="connsiteY13" fmla="*/ 437322 h 3299792"/>
                  <a:gd name="connsiteX14" fmla="*/ 2154804 w 3649649"/>
                  <a:gd name="connsiteY14" fmla="*/ 508884 h 3299792"/>
                  <a:gd name="connsiteX15" fmla="*/ 2234317 w 3649649"/>
                  <a:gd name="connsiteY15" fmla="*/ 508884 h 3299792"/>
                  <a:gd name="connsiteX16" fmla="*/ 2337684 w 3649649"/>
                  <a:gd name="connsiteY16" fmla="*/ 508884 h 3299792"/>
                  <a:gd name="connsiteX17" fmla="*/ 2433099 w 3649649"/>
                  <a:gd name="connsiteY17" fmla="*/ 508884 h 3299792"/>
                  <a:gd name="connsiteX18" fmla="*/ 2512612 w 3649649"/>
                  <a:gd name="connsiteY18" fmla="*/ 508884 h 3299792"/>
                  <a:gd name="connsiteX19" fmla="*/ 2592125 w 3649649"/>
                  <a:gd name="connsiteY19" fmla="*/ 564543 h 3299792"/>
                  <a:gd name="connsiteX20" fmla="*/ 2647784 w 3649649"/>
                  <a:gd name="connsiteY20" fmla="*/ 636105 h 3299792"/>
                  <a:gd name="connsiteX21" fmla="*/ 2647784 w 3649649"/>
                  <a:gd name="connsiteY21" fmla="*/ 842839 h 3299792"/>
                  <a:gd name="connsiteX22" fmla="*/ 2775005 w 3649649"/>
                  <a:gd name="connsiteY22" fmla="*/ 938254 h 3299792"/>
                  <a:gd name="connsiteX23" fmla="*/ 2902226 w 3649649"/>
                  <a:gd name="connsiteY23" fmla="*/ 1009816 h 3299792"/>
                  <a:gd name="connsiteX24" fmla="*/ 2918129 w 3649649"/>
                  <a:gd name="connsiteY24" fmla="*/ 1033670 h 3299792"/>
                  <a:gd name="connsiteX25" fmla="*/ 2918129 w 3649649"/>
                  <a:gd name="connsiteY25" fmla="*/ 1097280 h 3299792"/>
                  <a:gd name="connsiteX26" fmla="*/ 2854518 w 3649649"/>
                  <a:gd name="connsiteY26" fmla="*/ 1208599 h 3299792"/>
                  <a:gd name="connsiteX27" fmla="*/ 2949934 w 3649649"/>
                  <a:gd name="connsiteY27" fmla="*/ 1168842 h 3299792"/>
                  <a:gd name="connsiteX28" fmla="*/ 2989691 w 3649649"/>
                  <a:gd name="connsiteY28" fmla="*/ 1097280 h 3299792"/>
                  <a:gd name="connsiteX29" fmla="*/ 2989691 w 3649649"/>
                  <a:gd name="connsiteY29" fmla="*/ 1041621 h 3299792"/>
                  <a:gd name="connsiteX30" fmla="*/ 3116911 w 3649649"/>
                  <a:gd name="connsiteY30" fmla="*/ 1033670 h 3299792"/>
                  <a:gd name="connsiteX31" fmla="*/ 3085106 w 3649649"/>
                  <a:gd name="connsiteY31" fmla="*/ 1168842 h 3299792"/>
                  <a:gd name="connsiteX32" fmla="*/ 3085106 w 3649649"/>
                  <a:gd name="connsiteY32" fmla="*/ 1208599 h 3299792"/>
                  <a:gd name="connsiteX33" fmla="*/ 3101009 w 3649649"/>
                  <a:gd name="connsiteY33" fmla="*/ 1232453 h 3299792"/>
                  <a:gd name="connsiteX34" fmla="*/ 3077155 w 3649649"/>
                  <a:gd name="connsiteY34" fmla="*/ 1264258 h 3299792"/>
                  <a:gd name="connsiteX35" fmla="*/ 3077155 w 3649649"/>
                  <a:gd name="connsiteY35" fmla="*/ 1288112 h 3299792"/>
                  <a:gd name="connsiteX36" fmla="*/ 3029447 w 3649649"/>
                  <a:gd name="connsiteY36" fmla="*/ 1296063 h 3299792"/>
                  <a:gd name="connsiteX37" fmla="*/ 3029447 w 3649649"/>
                  <a:gd name="connsiteY37" fmla="*/ 1327868 h 3299792"/>
                  <a:gd name="connsiteX38" fmla="*/ 3045350 w 3649649"/>
                  <a:gd name="connsiteY38" fmla="*/ 1327868 h 3299792"/>
                  <a:gd name="connsiteX39" fmla="*/ 3061252 w 3649649"/>
                  <a:gd name="connsiteY39" fmla="*/ 1478943 h 3299792"/>
                  <a:gd name="connsiteX40" fmla="*/ 3069204 w 3649649"/>
                  <a:gd name="connsiteY40" fmla="*/ 1478943 h 3299792"/>
                  <a:gd name="connsiteX41" fmla="*/ 3101009 w 3649649"/>
                  <a:gd name="connsiteY41" fmla="*/ 1383527 h 3299792"/>
                  <a:gd name="connsiteX42" fmla="*/ 3164619 w 3649649"/>
                  <a:gd name="connsiteY42" fmla="*/ 1455089 h 3299792"/>
                  <a:gd name="connsiteX43" fmla="*/ 3164619 w 3649649"/>
                  <a:gd name="connsiteY43" fmla="*/ 1550505 h 3299792"/>
                  <a:gd name="connsiteX44" fmla="*/ 3307743 w 3649649"/>
                  <a:gd name="connsiteY44" fmla="*/ 1550505 h 3299792"/>
                  <a:gd name="connsiteX45" fmla="*/ 3331597 w 3649649"/>
                  <a:gd name="connsiteY45" fmla="*/ 1860606 h 3299792"/>
                  <a:gd name="connsiteX46" fmla="*/ 3379304 w 3649649"/>
                  <a:gd name="connsiteY46" fmla="*/ 1868557 h 3299792"/>
                  <a:gd name="connsiteX47" fmla="*/ 3450866 w 3649649"/>
                  <a:gd name="connsiteY47" fmla="*/ 1765190 h 3299792"/>
                  <a:gd name="connsiteX48" fmla="*/ 3482671 w 3649649"/>
                  <a:gd name="connsiteY48" fmla="*/ 1765190 h 3299792"/>
                  <a:gd name="connsiteX49" fmla="*/ 3538331 w 3649649"/>
                  <a:gd name="connsiteY49" fmla="*/ 1773141 h 3299792"/>
                  <a:gd name="connsiteX50" fmla="*/ 3578087 w 3649649"/>
                  <a:gd name="connsiteY50" fmla="*/ 1812898 h 3299792"/>
                  <a:gd name="connsiteX51" fmla="*/ 3474720 w 3649649"/>
                  <a:gd name="connsiteY51" fmla="*/ 1987827 h 3299792"/>
                  <a:gd name="connsiteX52" fmla="*/ 3530379 w 3649649"/>
                  <a:gd name="connsiteY52" fmla="*/ 2043486 h 3299792"/>
                  <a:gd name="connsiteX53" fmla="*/ 3609892 w 3649649"/>
                  <a:gd name="connsiteY53" fmla="*/ 2051437 h 3299792"/>
                  <a:gd name="connsiteX54" fmla="*/ 3649649 w 3649649"/>
                  <a:gd name="connsiteY54" fmla="*/ 2083242 h 3299792"/>
                  <a:gd name="connsiteX55" fmla="*/ 3649649 w 3649649"/>
                  <a:gd name="connsiteY55" fmla="*/ 2162755 h 3299792"/>
                  <a:gd name="connsiteX56" fmla="*/ 3506525 w 3649649"/>
                  <a:gd name="connsiteY56" fmla="*/ 2258171 h 3299792"/>
                  <a:gd name="connsiteX57" fmla="*/ 3442915 w 3649649"/>
                  <a:gd name="connsiteY57" fmla="*/ 2369489 h 3299792"/>
                  <a:gd name="connsiteX58" fmla="*/ 3379304 w 3649649"/>
                  <a:gd name="connsiteY58" fmla="*/ 2369489 h 3299792"/>
                  <a:gd name="connsiteX59" fmla="*/ 3307743 w 3649649"/>
                  <a:gd name="connsiteY59" fmla="*/ 2353587 h 3299792"/>
                  <a:gd name="connsiteX60" fmla="*/ 3275937 w 3649649"/>
                  <a:gd name="connsiteY60" fmla="*/ 2361538 h 3299792"/>
                  <a:gd name="connsiteX61" fmla="*/ 3275937 w 3649649"/>
                  <a:gd name="connsiteY61" fmla="*/ 2425148 h 3299792"/>
                  <a:gd name="connsiteX62" fmla="*/ 3188473 w 3649649"/>
                  <a:gd name="connsiteY62" fmla="*/ 2464905 h 3299792"/>
                  <a:gd name="connsiteX63" fmla="*/ 3116911 w 3649649"/>
                  <a:gd name="connsiteY63" fmla="*/ 2472856 h 3299792"/>
                  <a:gd name="connsiteX64" fmla="*/ 3116911 w 3649649"/>
                  <a:gd name="connsiteY64" fmla="*/ 2425148 h 3299792"/>
                  <a:gd name="connsiteX65" fmla="*/ 3037398 w 3649649"/>
                  <a:gd name="connsiteY65" fmla="*/ 2385392 h 3299792"/>
                  <a:gd name="connsiteX66" fmla="*/ 2830664 w 3649649"/>
                  <a:gd name="connsiteY66" fmla="*/ 2385392 h 3299792"/>
                  <a:gd name="connsiteX67" fmla="*/ 2735249 w 3649649"/>
                  <a:gd name="connsiteY67" fmla="*/ 2425148 h 3299792"/>
                  <a:gd name="connsiteX68" fmla="*/ 2615979 w 3649649"/>
                  <a:gd name="connsiteY68" fmla="*/ 2425148 h 3299792"/>
                  <a:gd name="connsiteX69" fmla="*/ 2520564 w 3649649"/>
                  <a:gd name="connsiteY69" fmla="*/ 2456953 h 3299792"/>
                  <a:gd name="connsiteX70" fmla="*/ 2568271 w 3649649"/>
                  <a:gd name="connsiteY70" fmla="*/ 2528515 h 3299792"/>
                  <a:gd name="connsiteX71" fmla="*/ 2568271 w 3649649"/>
                  <a:gd name="connsiteY71" fmla="*/ 2647785 h 3299792"/>
                  <a:gd name="connsiteX72" fmla="*/ 2623931 w 3649649"/>
                  <a:gd name="connsiteY72" fmla="*/ 2647785 h 3299792"/>
                  <a:gd name="connsiteX73" fmla="*/ 2679590 w 3649649"/>
                  <a:gd name="connsiteY73" fmla="*/ 2798860 h 3299792"/>
                  <a:gd name="connsiteX74" fmla="*/ 2703444 w 3649649"/>
                  <a:gd name="connsiteY74" fmla="*/ 2846567 h 3299792"/>
                  <a:gd name="connsiteX75" fmla="*/ 2663687 w 3649649"/>
                  <a:gd name="connsiteY75" fmla="*/ 2989691 h 3299792"/>
                  <a:gd name="connsiteX76" fmla="*/ 2767054 w 3649649"/>
                  <a:gd name="connsiteY76" fmla="*/ 3085107 h 3299792"/>
                  <a:gd name="connsiteX77" fmla="*/ 2798859 w 3649649"/>
                  <a:gd name="connsiteY77" fmla="*/ 3299792 h 3299792"/>
                  <a:gd name="connsiteX78" fmla="*/ 2409245 w 3649649"/>
                  <a:gd name="connsiteY78" fmla="*/ 3275938 h 3299792"/>
                  <a:gd name="connsiteX79" fmla="*/ 2258171 w 3649649"/>
                  <a:gd name="connsiteY79" fmla="*/ 3156668 h 3299792"/>
                  <a:gd name="connsiteX80" fmla="*/ 2170706 w 3649649"/>
                  <a:gd name="connsiteY80" fmla="*/ 3101009 h 3299792"/>
                  <a:gd name="connsiteX81" fmla="*/ 2051437 w 3649649"/>
                  <a:gd name="connsiteY81" fmla="*/ 3085107 h 3299792"/>
                  <a:gd name="connsiteX82" fmla="*/ 2051437 w 3649649"/>
                  <a:gd name="connsiteY82" fmla="*/ 3013545 h 3299792"/>
                  <a:gd name="connsiteX83" fmla="*/ 1971924 w 3649649"/>
                  <a:gd name="connsiteY83" fmla="*/ 2997642 h 3299792"/>
                  <a:gd name="connsiteX84" fmla="*/ 1836751 w 3649649"/>
                  <a:gd name="connsiteY84" fmla="*/ 2782957 h 3299792"/>
                  <a:gd name="connsiteX85" fmla="*/ 1908313 w 3649649"/>
                  <a:gd name="connsiteY85" fmla="*/ 2775006 h 3299792"/>
                  <a:gd name="connsiteX86" fmla="*/ 1757238 w 3649649"/>
                  <a:gd name="connsiteY86" fmla="*/ 2592126 h 3299792"/>
                  <a:gd name="connsiteX87" fmla="*/ 1677725 w 3649649"/>
                  <a:gd name="connsiteY87" fmla="*/ 2608028 h 3299792"/>
                  <a:gd name="connsiteX88" fmla="*/ 1598212 w 3649649"/>
                  <a:gd name="connsiteY88" fmla="*/ 2679590 h 3299792"/>
                  <a:gd name="connsiteX89" fmla="*/ 1534602 w 3649649"/>
                  <a:gd name="connsiteY89" fmla="*/ 2639833 h 3299792"/>
                  <a:gd name="connsiteX90" fmla="*/ 1486894 w 3649649"/>
                  <a:gd name="connsiteY90" fmla="*/ 2608028 h 3299792"/>
                  <a:gd name="connsiteX91" fmla="*/ 1407381 w 3649649"/>
                  <a:gd name="connsiteY91" fmla="*/ 2608028 h 3299792"/>
                  <a:gd name="connsiteX92" fmla="*/ 1343771 w 3649649"/>
                  <a:gd name="connsiteY92" fmla="*/ 2608028 h 3299792"/>
                  <a:gd name="connsiteX93" fmla="*/ 1280160 w 3649649"/>
                  <a:gd name="connsiteY93" fmla="*/ 2623931 h 3299792"/>
                  <a:gd name="connsiteX94" fmla="*/ 1176793 w 3649649"/>
                  <a:gd name="connsiteY94" fmla="*/ 2687541 h 3299792"/>
                  <a:gd name="connsiteX95" fmla="*/ 1073426 w 3649649"/>
                  <a:gd name="connsiteY95" fmla="*/ 2647785 h 3299792"/>
                  <a:gd name="connsiteX96" fmla="*/ 874644 w 3649649"/>
                  <a:gd name="connsiteY96" fmla="*/ 2703444 h 3299792"/>
                  <a:gd name="connsiteX97" fmla="*/ 731520 w 3649649"/>
                  <a:gd name="connsiteY97" fmla="*/ 2743200 h 3299792"/>
                  <a:gd name="connsiteX98" fmla="*/ 628153 w 3649649"/>
                  <a:gd name="connsiteY98" fmla="*/ 2782957 h 3299792"/>
                  <a:gd name="connsiteX99" fmla="*/ 524786 w 3649649"/>
                  <a:gd name="connsiteY99" fmla="*/ 2798860 h 3299792"/>
                  <a:gd name="connsiteX100" fmla="*/ 405517 w 3649649"/>
                  <a:gd name="connsiteY100" fmla="*/ 2759103 h 3299792"/>
                  <a:gd name="connsiteX101" fmla="*/ 429371 w 3649649"/>
                  <a:gd name="connsiteY101" fmla="*/ 2639833 h 3299792"/>
                  <a:gd name="connsiteX102" fmla="*/ 429371 w 3649649"/>
                  <a:gd name="connsiteY102" fmla="*/ 2496710 h 3299792"/>
                  <a:gd name="connsiteX103" fmla="*/ 516835 w 3649649"/>
                  <a:gd name="connsiteY103" fmla="*/ 2234317 h 3299792"/>
                  <a:gd name="connsiteX104" fmla="*/ 516835 w 3649649"/>
                  <a:gd name="connsiteY104" fmla="*/ 2091193 h 3299792"/>
                  <a:gd name="connsiteX105" fmla="*/ 405517 w 3649649"/>
                  <a:gd name="connsiteY105" fmla="*/ 2091193 h 3299792"/>
                  <a:gd name="connsiteX106" fmla="*/ 381663 w 3649649"/>
                  <a:gd name="connsiteY106" fmla="*/ 2258171 h 3299792"/>
                  <a:gd name="connsiteX107" fmla="*/ 222637 w 3649649"/>
                  <a:gd name="connsiteY107" fmla="*/ 2258171 h 3299792"/>
                  <a:gd name="connsiteX108" fmla="*/ 222637 w 3649649"/>
                  <a:gd name="connsiteY108" fmla="*/ 2385392 h 3299792"/>
                  <a:gd name="connsiteX109" fmla="*/ 103367 w 3649649"/>
                  <a:gd name="connsiteY109" fmla="*/ 2409246 h 3299792"/>
                  <a:gd name="connsiteX110" fmla="*/ 103367 w 3649649"/>
                  <a:gd name="connsiteY110" fmla="*/ 2464905 h 3299792"/>
                  <a:gd name="connsiteX111" fmla="*/ 7951 w 3649649"/>
                  <a:gd name="connsiteY111" fmla="*/ 2464905 h 3299792"/>
                  <a:gd name="connsiteX112" fmla="*/ 0 w 3649649"/>
                  <a:gd name="connsiteY112" fmla="*/ 2305879 h 3299792"/>
                  <a:gd name="connsiteX113" fmla="*/ 0 w 3649649"/>
                  <a:gd name="connsiteY113" fmla="*/ 2242268 h 3299792"/>
                  <a:gd name="connsiteX114" fmla="*/ 55659 w 3649649"/>
                  <a:gd name="connsiteY114" fmla="*/ 2162755 h 3299792"/>
                  <a:gd name="connsiteX115" fmla="*/ 31805 w 3649649"/>
                  <a:gd name="connsiteY115" fmla="*/ 1995778 h 3299792"/>
                  <a:gd name="connsiteX116" fmla="*/ 95416 w 3649649"/>
                  <a:gd name="connsiteY116" fmla="*/ 1995778 h 3299792"/>
                  <a:gd name="connsiteX117" fmla="*/ 95416 w 3649649"/>
                  <a:gd name="connsiteY117" fmla="*/ 1820849 h 3299792"/>
                  <a:gd name="connsiteX118" fmla="*/ 190831 w 3649649"/>
                  <a:gd name="connsiteY118" fmla="*/ 1820849 h 3299792"/>
                  <a:gd name="connsiteX119" fmla="*/ 246491 w 3649649"/>
                  <a:gd name="connsiteY119" fmla="*/ 1868557 h 3299792"/>
                  <a:gd name="connsiteX120" fmla="*/ 405517 w 3649649"/>
                  <a:gd name="connsiteY120" fmla="*/ 1828800 h 3299792"/>
                  <a:gd name="connsiteX121" fmla="*/ 516835 w 3649649"/>
                  <a:gd name="connsiteY121" fmla="*/ 2027583 h 3299792"/>
                  <a:gd name="connsiteX122" fmla="*/ 516835 w 3649649"/>
                  <a:gd name="connsiteY122" fmla="*/ 1789044 h 3299792"/>
                  <a:gd name="connsiteX123" fmla="*/ 652007 w 3649649"/>
                  <a:gd name="connsiteY123" fmla="*/ 1860606 h 3299792"/>
                  <a:gd name="connsiteX124" fmla="*/ 652007 w 3649649"/>
                  <a:gd name="connsiteY124" fmla="*/ 1908313 h 3299792"/>
                  <a:gd name="connsiteX125" fmla="*/ 588397 w 3649649"/>
                  <a:gd name="connsiteY125" fmla="*/ 1908313 h 3299792"/>
                  <a:gd name="connsiteX126" fmla="*/ 604299 w 3649649"/>
                  <a:gd name="connsiteY126" fmla="*/ 2051437 h 3299792"/>
                  <a:gd name="connsiteX127" fmla="*/ 755374 w 3649649"/>
                  <a:gd name="connsiteY127" fmla="*/ 1963973 h 3299792"/>
                  <a:gd name="connsiteX128" fmla="*/ 834887 w 3649649"/>
                  <a:gd name="connsiteY128" fmla="*/ 1868557 h 3299792"/>
                  <a:gd name="connsiteX129" fmla="*/ 842838 w 3649649"/>
                  <a:gd name="connsiteY129" fmla="*/ 1765190 h 3299792"/>
                  <a:gd name="connsiteX130" fmla="*/ 771277 w 3649649"/>
                  <a:gd name="connsiteY130" fmla="*/ 1757239 h 3299792"/>
                  <a:gd name="connsiteX131" fmla="*/ 771277 w 3649649"/>
                  <a:gd name="connsiteY131" fmla="*/ 1661823 h 3299792"/>
                  <a:gd name="connsiteX132" fmla="*/ 739471 w 3649649"/>
                  <a:gd name="connsiteY132" fmla="*/ 1661823 h 3299792"/>
                  <a:gd name="connsiteX133" fmla="*/ 723569 w 3649649"/>
                  <a:gd name="connsiteY133" fmla="*/ 1606164 h 3299792"/>
                  <a:gd name="connsiteX134" fmla="*/ 540689 w 3649649"/>
                  <a:gd name="connsiteY134" fmla="*/ 1725433 h 3299792"/>
                  <a:gd name="connsiteX135" fmla="*/ 516835 w 3649649"/>
                  <a:gd name="connsiteY135" fmla="*/ 1606164 h 3299792"/>
                  <a:gd name="connsiteX136" fmla="*/ 485030 w 3649649"/>
                  <a:gd name="connsiteY136" fmla="*/ 1510748 h 3299792"/>
                  <a:gd name="connsiteX137" fmla="*/ 477078 w 3649649"/>
                  <a:gd name="connsiteY137" fmla="*/ 1367625 h 3299792"/>
                  <a:gd name="connsiteX138" fmla="*/ 445273 w 3649649"/>
                  <a:gd name="connsiteY138" fmla="*/ 1367625 h 3299792"/>
                  <a:gd name="connsiteX139" fmla="*/ 421419 w 3649649"/>
                  <a:gd name="connsiteY139" fmla="*/ 1455089 h 3299792"/>
                  <a:gd name="connsiteX140" fmla="*/ 389614 w 3649649"/>
                  <a:gd name="connsiteY140" fmla="*/ 1455089 h 3299792"/>
                  <a:gd name="connsiteX141" fmla="*/ 389614 w 3649649"/>
                  <a:gd name="connsiteY141" fmla="*/ 1455089 h 3299792"/>
                  <a:gd name="connsiteX142" fmla="*/ 310101 w 3649649"/>
                  <a:gd name="connsiteY142" fmla="*/ 1319917 h 3299792"/>
                  <a:gd name="connsiteX143" fmla="*/ 278296 w 3649649"/>
                  <a:gd name="connsiteY143" fmla="*/ 1319917 h 3299792"/>
                  <a:gd name="connsiteX144" fmla="*/ 278296 w 3649649"/>
                  <a:gd name="connsiteY144" fmla="*/ 1240404 h 3299792"/>
                  <a:gd name="connsiteX145" fmla="*/ 373711 w 3649649"/>
                  <a:gd name="connsiteY145" fmla="*/ 1240404 h 3299792"/>
                  <a:gd name="connsiteX146" fmla="*/ 397565 w 3649649"/>
                  <a:gd name="connsiteY146" fmla="*/ 1296063 h 3299792"/>
                  <a:gd name="connsiteX147" fmla="*/ 477078 w 3649649"/>
                  <a:gd name="connsiteY147" fmla="*/ 1311966 h 3299792"/>
                  <a:gd name="connsiteX148" fmla="*/ 485030 w 3649649"/>
                  <a:gd name="connsiteY148" fmla="*/ 1208599 h 3299792"/>
                  <a:gd name="connsiteX149" fmla="*/ 485030 w 3649649"/>
                  <a:gd name="connsiteY149" fmla="*/ 1081378 h 3299792"/>
                  <a:gd name="connsiteX150" fmla="*/ 532737 w 3649649"/>
                  <a:gd name="connsiteY150" fmla="*/ 1081378 h 3299792"/>
                  <a:gd name="connsiteX151" fmla="*/ 548640 w 3649649"/>
                  <a:gd name="connsiteY151" fmla="*/ 1168842 h 3299792"/>
                  <a:gd name="connsiteX152" fmla="*/ 659958 w 3649649"/>
                  <a:gd name="connsiteY152" fmla="*/ 1168842 h 3299792"/>
                  <a:gd name="connsiteX153" fmla="*/ 683812 w 3649649"/>
                  <a:gd name="connsiteY153" fmla="*/ 1319917 h 3299792"/>
                  <a:gd name="connsiteX154" fmla="*/ 842838 w 3649649"/>
                  <a:gd name="connsiteY154" fmla="*/ 1311966 h 3299792"/>
                  <a:gd name="connsiteX155" fmla="*/ 978011 w 3649649"/>
                  <a:gd name="connsiteY155" fmla="*/ 1311966 h 3299792"/>
                  <a:gd name="connsiteX156" fmla="*/ 1073426 w 3649649"/>
                  <a:gd name="connsiteY156" fmla="*/ 1327868 h 3299792"/>
                  <a:gd name="connsiteX157" fmla="*/ 1073426 w 3649649"/>
                  <a:gd name="connsiteY157" fmla="*/ 1351722 h 3299792"/>
                  <a:gd name="connsiteX158" fmla="*/ 1152939 w 3649649"/>
                  <a:gd name="connsiteY158" fmla="*/ 1351722 h 3299792"/>
                  <a:gd name="connsiteX159" fmla="*/ 1200647 w 3649649"/>
                  <a:gd name="connsiteY159" fmla="*/ 1264258 h 3299792"/>
                  <a:gd name="connsiteX160" fmla="*/ 1224501 w 3649649"/>
                  <a:gd name="connsiteY160" fmla="*/ 1248355 h 3299792"/>
                  <a:gd name="connsiteX161" fmla="*/ 1208598 w 3649649"/>
                  <a:gd name="connsiteY161" fmla="*/ 1200647 h 3299792"/>
                  <a:gd name="connsiteX162" fmla="*/ 1009816 w 3649649"/>
                  <a:gd name="connsiteY162" fmla="*/ 1200647 h 3299792"/>
                  <a:gd name="connsiteX163" fmla="*/ 970059 w 3649649"/>
                  <a:gd name="connsiteY163" fmla="*/ 1081378 h 3299792"/>
                  <a:gd name="connsiteX164" fmla="*/ 739471 w 3649649"/>
                  <a:gd name="connsiteY164" fmla="*/ 1081378 h 3299792"/>
                  <a:gd name="connsiteX165" fmla="*/ 644056 w 3649649"/>
                  <a:gd name="connsiteY165" fmla="*/ 1081378 h 3299792"/>
                  <a:gd name="connsiteX166" fmla="*/ 500932 w 3649649"/>
                  <a:gd name="connsiteY166" fmla="*/ 1057524 h 3299792"/>
                  <a:gd name="connsiteX167" fmla="*/ 500932 w 3649649"/>
                  <a:gd name="connsiteY167" fmla="*/ 866693 h 3299792"/>
                  <a:gd name="connsiteX168" fmla="*/ 540689 w 3649649"/>
                  <a:gd name="connsiteY168" fmla="*/ 842839 h 3299792"/>
                  <a:gd name="connsiteX169" fmla="*/ 508884 w 3649649"/>
                  <a:gd name="connsiteY169" fmla="*/ 811033 h 3299792"/>
                  <a:gd name="connsiteX170" fmla="*/ 492981 w 3649649"/>
                  <a:gd name="connsiteY170" fmla="*/ 747423 h 3299792"/>
                  <a:gd name="connsiteX171" fmla="*/ 604299 w 3649649"/>
                  <a:gd name="connsiteY171" fmla="*/ 739472 h 3299792"/>
                  <a:gd name="connsiteX172" fmla="*/ 604299 w 3649649"/>
                  <a:gd name="connsiteY172" fmla="*/ 659959 h 3299792"/>
                  <a:gd name="connsiteX173" fmla="*/ 604299 w 3649649"/>
                  <a:gd name="connsiteY173" fmla="*/ 620202 h 3299792"/>
                  <a:gd name="connsiteX174" fmla="*/ 636104 w 3649649"/>
                  <a:gd name="connsiteY174" fmla="*/ 564543 h 3299792"/>
                  <a:gd name="connsiteX175" fmla="*/ 683812 w 3649649"/>
                  <a:gd name="connsiteY175" fmla="*/ 564543 h 3299792"/>
                  <a:gd name="connsiteX176" fmla="*/ 715617 w 3649649"/>
                  <a:gd name="connsiteY176" fmla="*/ 612251 h 3299792"/>
                  <a:gd name="connsiteX177" fmla="*/ 739471 w 3649649"/>
                  <a:gd name="connsiteY177" fmla="*/ 675861 h 3299792"/>
                  <a:gd name="connsiteX0" fmla="*/ 1478943 w 3649649"/>
                  <a:gd name="connsiteY0" fmla="*/ 0 h 3299792"/>
                  <a:gd name="connsiteX1" fmla="*/ 1622066 w 3649649"/>
                  <a:gd name="connsiteY1" fmla="*/ 135173 h 3299792"/>
                  <a:gd name="connsiteX2" fmla="*/ 1653871 w 3649649"/>
                  <a:gd name="connsiteY2" fmla="*/ 166978 h 3299792"/>
                  <a:gd name="connsiteX3" fmla="*/ 1701579 w 3649649"/>
                  <a:gd name="connsiteY3" fmla="*/ 270345 h 3299792"/>
                  <a:gd name="connsiteX4" fmla="*/ 1892411 w 3649649"/>
                  <a:gd name="connsiteY4" fmla="*/ 381663 h 3299792"/>
                  <a:gd name="connsiteX5" fmla="*/ 2051437 w 3649649"/>
                  <a:gd name="connsiteY5" fmla="*/ 477079 h 3299792"/>
                  <a:gd name="connsiteX6" fmla="*/ 2075291 w 3649649"/>
                  <a:gd name="connsiteY6" fmla="*/ 453225 h 3299792"/>
                  <a:gd name="connsiteX7" fmla="*/ 2075291 w 3649649"/>
                  <a:gd name="connsiteY7" fmla="*/ 333955 h 3299792"/>
                  <a:gd name="connsiteX8" fmla="*/ 2115047 w 3649649"/>
                  <a:gd name="connsiteY8" fmla="*/ 333955 h 3299792"/>
                  <a:gd name="connsiteX9" fmla="*/ 2115047 w 3649649"/>
                  <a:gd name="connsiteY9" fmla="*/ 159027 h 3299792"/>
                  <a:gd name="connsiteX10" fmla="*/ 2194560 w 3649649"/>
                  <a:gd name="connsiteY10" fmla="*/ 151075 h 3299792"/>
                  <a:gd name="connsiteX11" fmla="*/ 2194560 w 3649649"/>
                  <a:gd name="connsiteY11" fmla="*/ 333955 h 3299792"/>
                  <a:gd name="connsiteX12" fmla="*/ 2154804 w 3649649"/>
                  <a:gd name="connsiteY12" fmla="*/ 357809 h 3299792"/>
                  <a:gd name="connsiteX13" fmla="*/ 2154804 w 3649649"/>
                  <a:gd name="connsiteY13" fmla="*/ 437322 h 3299792"/>
                  <a:gd name="connsiteX14" fmla="*/ 2154804 w 3649649"/>
                  <a:gd name="connsiteY14" fmla="*/ 508884 h 3299792"/>
                  <a:gd name="connsiteX15" fmla="*/ 2234317 w 3649649"/>
                  <a:gd name="connsiteY15" fmla="*/ 508884 h 3299792"/>
                  <a:gd name="connsiteX16" fmla="*/ 2337684 w 3649649"/>
                  <a:gd name="connsiteY16" fmla="*/ 508884 h 3299792"/>
                  <a:gd name="connsiteX17" fmla="*/ 2433099 w 3649649"/>
                  <a:gd name="connsiteY17" fmla="*/ 508884 h 3299792"/>
                  <a:gd name="connsiteX18" fmla="*/ 2512612 w 3649649"/>
                  <a:gd name="connsiteY18" fmla="*/ 508884 h 3299792"/>
                  <a:gd name="connsiteX19" fmla="*/ 2592125 w 3649649"/>
                  <a:gd name="connsiteY19" fmla="*/ 564543 h 3299792"/>
                  <a:gd name="connsiteX20" fmla="*/ 2647784 w 3649649"/>
                  <a:gd name="connsiteY20" fmla="*/ 636105 h 3299792"/>
                  <a:gd name="connsiteX21" fmla="*/ 2647784 w 3649649"/>
                  <a:gd name="connsiteY21" fmla="*/ 842839 h 3299792"/>
                  <a:gd name="connsiteX22" fmla="*/ 2775005 w 3649649"/>
                  <a:gd name="connsiteY22" fmla="*/ 938254 h 3299792"/>
                  <a:gd name="connsiteX23" fmla="*/ 2902226 w 3649649"/>
                  <a:gd name="connsiteY23" fmla="*/ 1009816 h 3299792"/>
                  <a:gd name="connsiteX24" fmla="*/ 2918129 w 3649649"/>
                  <a:gd name="connsiteY24" fmla="*/ 1033670 h 3299792"/>
                  <a:gd name="connsiteX25" fmla="*/ 2918129 w 3649649"/>
                  <a:gd name="connsiteY25" fmla="*/ 1097280 h 3299792"/>
                  <a:gd name="connsiteX26" fmla="*/ 2854518 w 3649649"/>
                  <a:gd name="connsiteY26" fmla="*/ 1208599 h 3299792"/>
                  <a:gd name="connsiteX27" fmla="*/ 2949934 w 3649649"/>
                  <a:gd name="connsiteY27" fmla="*/ 1168842 h 3299792"/>
                  <a:gd name="connsiteX28" fmla="*/ 2989691 w 3649649"/>
                  <a:gd name="connsiteY28" fmla="*/ 1097280 h 3299792"/>
                  <a:gd name="connsiteX29" fmla="*/ 2989691 w 3649649"/>
                  <a:gd name="connsiteY29" fmla="*/ 1041621 h 3299792"/>
                  <a:gd name="connsiteX30" fmla="*/ 3116911 w 3649649"/>
                  <a:gd name="connsiteY30" fmla="*/ 1033670 h 3299792"/>
                  <a:gd name="connsiteX31" fmla="*/ 3085106 w 3649649"/>
                  <a:gd name="connsiteY31" fmla="*/ 1168842 h 3299792"/>
                  <a:gd name="connsiteX32" fmla="*/ 3085106 w 3649649"/>
                  <a:gd name="connsiteY32" fmla="*/ 1208599 h 3299792"/>
                  <a:gd name="connsiteX33" fmla="*/ 3101009 w 3649649"/>
                  <a:gd name="connsiteY33" fmla="*/ 1232453 h 3299792"/>
                  <a:gd name="connsiteX34" fmla="*/ 3077155 w 3649649"/>
                  <a:gd name="connsiteY34" fmla="*/ 1264258 h 3299792"/>
                  <a:gd name="connsiteX35" fmla="*/ 3077155 w 3649649"/>
                  <a:gd name="connsiteY35" fmla="*/ 1288112 h 3299792"/>
                  <a:gd name="connsiteX36" fmla="*/ 3029447 w 3649649"/>
                  <a:gd name="connsiteY36" fmla="*/ 1296063 h 3299792"/>
                  <a:gd name="connsiteX37" fmla="*/ 3029447 w 3649649"/>
                  <a:gd name="connsiteY37" fmla="*/ 1327868 h 3299792"/>
                  <a:gd name="connsiteX38" fmla="*/ 3045350 w 3649649"/>
                  <a:gd name="connsiteY38" fmla="*/ 1327868 h 3299792"/>
                  <a:gd name="connsiteX39" fmla="*/ 3061252 w 3649649"/>
                  <a:gd name="connsiteY39" fmla="*/ 1478943 h 3299792"/>
                  <a:gd name="connsiteX40" fmla="*/ 3069204 w 3649649"/>
                  <a:gd name="connsiteY40" fmla="*/ 1478943 h 3299792"/>
                  <a:gd name="connsiteX41" fmla="*/ 3101009 w 3649649"/>
                  <a:gd name="connsiteY41" fmla="*/ 1383527 h 3299792"/>
                  <a:gd name="connsiteX42" fmla="*/ 3164619 w 3649649"/>
                  <a:gd name="connsiteY42" fmla="*/ 1455089 h 3299792"/>
                  <a:gd name="connsiteX43" fmla="*/ 3164619 w 3649649"/>
                  <a:gd name="connsiteY43" fmla="*/ 1550505 h 3299792"/>
                  <a:gd name="connsiteX44" fmla="*/ 3307743 w 3649649"/>
                  <a:gd name="connsiteY44" fmla="*/ 1550505 h 3299792"/>
                  <a:gd name="connsiteX45" fmla="*/ 3331597 w 3649649"/>
                  <a:gd name="connsiteY45" fmla="*/ 1860606 h 3299792"/>
                  <a:gd name="connsiteX46" fmla="*/ 3379304 w 3649649"/>
                  <a:gd name="connsiteY46" fmla="*/ 1868557 h 3299792"/>
                  <a:gd name="connsiteX47" fmla="*/ 3450866 w 3649649"/>
                  <a:gd name="connsiteY47" fmla="*/ 1765190 h 3299792"/>
                  <a:gd name="connsiteX48" fmla="*/ 3482671 w 3649649"/>
                  <a:gd name="connsiteY48" fmla="*/ 1765190 h 3299792"/>
                  <a:gd name="connsiteX49" fmla="*/ 3538331 w 3649649"/>
                  <a:gd name="connsiteY49" fmla="*/ 1773141 h 3299792"/>
                  <a:gd name="connsiteX50" fmla="*/ 3578087 w 3649649"/>
                  <a:gd name="connsiteY50" fmla="*/ 1812898 h 3299792"/>
                  <a:gd name="connsiteX51" fmla="*/ 3474720 w 3649649"/>
                  <a:gd name="connsiteY51" fmla="*/ 1987827 h 3299792"/>
                  <a:gd name="connsiteX52" fmla="*/ 3530379 w 3649649"/>
                  <a:gd name="connsiteY52" fmla="*/ 2043486 h 3299792"/>
                  <a:gd name="connsiteX53" fmla="*/ 3609892 w 3649649"/>
                  <a:gd name="connsiteY53" fmla="*/ 2051437 h 3299792"/>
                  <a:gd name="connsiteX54" fmla="*/ 3649649 w 3649649"/>
                  <a:gd name="connsiteY54" fmla="*/ 2083242 h 3299792"/>
                  <a:gd name="connsiteX55" fmla="*/ 3649649 w 3649649"/>
                  <a:gd name="connsiteY55" fmla="*/ 2162755 h 3299792"/>
                  <a:gd name="connsiteX56" fmla="*/ 3506525 w 3649649"/>
                  <a:gd name="connsiteY56" fmla="*/ 2258171 h 3299792"/>
                  <a:gd name="connsiteX57" fmla="*/ 3442915 w 3649649"/>
                  <a:gd name="connsiteY57" fmla="*/ 2369489 h 3299792"/>
                  <a:gd name="connsiteX58" fmla="*/ 3379304 w 3649649"/>
                  <a:gd name="connsiteY58" fmla="*/ 2369489 h 3299792"/>
                  <a:gd name="connsiteX59" fmla="*/ 3307743 w 3649649"/>
                  <a:gd name="connsiteY59" fmla="*/ 2353587 h 3299792"/>
                  <a:gd name="connsiteX60" fmla="*/ 3275937 w 3649649"/>
                  <a:gd name="connsiteY60" fmla="*/ 2361538 h 3299792"/>
                  <a:gd name="connsiteX61" fmla="*/ 3275937 w 3649649"/>
                  <a:gd name="connsiteY61" fmla="*/ 2425148 h 3299792"/>
                  <a:gd name="connsiteX62" fmla="*/ 3188473 w 3649649"/>
                  <a:gd name="connsiteY62" fmla="*/ 2464905 h 3299792"/>
                  <a:gd name="connsiteX63" fmla="*/ 3116911 w 3649649"/>
                  <a:gd name="connsiteY63" fmla="*/ 2472856 h 3299792"/>
                  <a:gd name="connsiteX64" fmla="*/ 3116911 w 3649649"/>
                  <a:gd name="connsiteY64" fmla="*/ 2425148 h 3299792"/>
                  <a:gd name="connsiteX65" fmla="*/ 3037398 w 3649649"/>
                  <a:gd name="connsiteY65" fmla="*/ 2385392 h 3299792"/>
                  <a:gd name="connsiteX66" fmla="*/ 2830664 w 3649649"/>
                  <a:gd name="connsiteY66" fmla="*/ 2385392 h 3299792"/>
                  <a:gd name="connsiteX67" fmla="*/ 2735249 w 3649649"/>
                  <a:gd name="connsiteY67" fmla="*/ 2425148 h 3299792"/>
                  <a:gd name="connsiteX68" fmla="*/ 2615979 w 3649649"/>
                  <a:gd name="connsiteY68" fmla="*/ 2425148 h 3299792"/>
                  <a:gd name="connsiteX69" fmla="*/ 2520564 w 3649649"/>
                  <a:gd name="connsiteY69" fmla="*/ 2456953 h 3299792"/>
                  <a:gd name="connsiteX70" fmla="*/ 2568271 w 3649649"/>
                  <a:gd name="connsiteY70" fmla="*/ 2528515 h 3299792"/>
                  <a:gd name="connsiteX71" fmla="*/ 2568271 w 3649649"/>
                  <a:gd name="connsiteY71" fmla="*/ 2647785 h 3299792"/>
                  <a:gd name="connsiteX72" fmla="*/ 2623931 w 3649649"/>
                  <a:gd name="connsiteY72" fmla="*/ 2647785 h 3299792"/>
                  <a:gd name="connsiteX73" fmla="*/ 2679590 w 3649649"/>
                  <a:gd name="connsiteY73" fmla="*/ 2798860 h 3299792"/>
                  <a:gd name="connsiteX74" fmla="*/ 2703444 w 3649649"/>
                  <a:gd name="connsiteY74" fmla="*/ 2846567 h 3299792"/>
                  <a:gd name="connsiteX75" fmla="*/ 2663687 w 3649649"/>
                  <a:gd name="connsiteY75" fmla="*/ 2989691 h 3299792"/>
                  <a:gd name="connsiteX76" fmla="*/ 2767054 w 3649649"/>
                  <a:gd name="connsiteY76" fmla="*/ 3085107 h 3299792"/>
                  <a:gd name="connsiteX77" fmla="*/ 2798859 w 3649649"/>
                  <a:gd name="connsiteY77" fmla="*/ 3299792 h 3299792"/>
                  <a:gd name="connsiteX78" fmla="*/ 2409245 w 3649649"/>
                  <a:gd name="connsiteY78" fmla="*/ 3275938 h 3299792"/>
                  <a:gd name="connsiteX79" fmla="*/ 2258171 w 3649649"/>
                  <a:gd name="connsiteY79" fmla="*/ 3156668 h 3299792"/>
                  <a:gd name="connsiteX80" fmla="*/ 2170706 w 3649649"/>
                  <a:gd name="connsiteY80" fmla="*/ 3101009 h 3299792"/>
                  <a:gd name="connsiteX81" fmla="*/ 2051437 w 3649649"/>
                  <a:gd name="connsiteY81" fmla="*/ 3085107 h 3299792"/>
                  <a:gd name="connsiteX82" fmla="*/ 2051437 w 3649649"/>
                  <a:gd name="connsiteY82" fmla="*/ 3013545 h 3299792"/>
                  <a:gd name="connsiteX83" fmla="*/ 1971924 w 3649649"/>
                  <a:gd name="connsiteY83" fmla="*/ 2997642 h 3299792"/>
                  <a:gd name="connsiteX84" fmla="*/ 1836751 w 3649649"/>
                  <a:gd name="connsiteY84" fmla="*/ 2782957 h 3299792"/>
                  <a:gd name="connsiteX85" fmla="*/ 1908313 w 3649649"/>
                  <a:gd name="connsiteY85" fmla="*/ 2775006 h 3299792"/>
                  <a:gd name="connsiteX86" fmla="*/ 1757238 w 3649649"/>
                  <a:gd name="connsiteY86" fmla="*/ 2592126 h 3299792"/>
                  <a:gd name="connsiteX87" fmla="*/ 1677725 w 3649649"/>
                  <a:gd name="connsiteY87" fmla="*/ 2608028 h 3299792"/>
                  <a:gd name="connsiteX88" fmla="*/ 1598212 w 3649649"/>
                  <a:gd name="connsiteY88" fmla="*/ 2679590 h 3299792"/>
                  <a:gd name="connsiteX89" fmla="*/ 1534602 w 3649649"/>
                  <a:gd name="connsiteY89" fmla="*/ 2639833 h 3299792"/>
                  <a:gd name="connsiteX90" fmla="*/ 1486894 w 3649649"/>
                  <a:gd name="connsiteY90" fmla="*/ 2608028 h 3299792"/>
                  <a:gd name="connsiteX91" fmla="*/ 1407381 w 3649649"/>
                  <a:gd name="connsiteY91" fmla="*/ 2608028 h 3299792"/>
                  <a:gd name="connsiteX92" fmla="*/ 1343771 w 3649649"/>
                  <a:gd name="connsiteY92" fmla="*/ 2608028 h 3299792"/>
                  <a:gd name="connsiteX93" fmla="*/ 1280160 w 3649649"/>
                  <a:gd name="connsiteY93" fmla="*/ 2623931 h 3299792"/>
                  <a:gd name="connsiteX94" fmla="*/ 1176793 w 3649649"/>
                  <a:gd name="connsiteY94" fmla="*/ 2687541 h 3299792"/>
                  <a:gd name="connsiteX95" fmla="*/ 1073426 w 3649649"/>
                  <a:gd name="connsiteY95" fmla="*/ 2647785 h 3299792"/>
                  <a:gd name="connsiteX96" fmla="*/ 874644 w 3649649"/>
                  <a:gd name="connsiteY96" fmla="*/ 2703444 h 3299792"/>
                  <a:gd name="connsiteX97" fmla="*/ 731520 w 3649649"/>
                  <a:gd name="connsiteY97" fmla="*/ 2743200 h 3299792"/>
                  <a:gd name="connsiteX98" fmla="*/ 628153 w 3649649"/>
                  <a:gd name="connsiteY98" fmla="*/ 2782957 h 3299792"/>
                  <a:gd name="connsiteX99" fmla="*/ 524786 w 3649649"/>
                  <a:gd name="connsiteY99" fmla="*/ 2798860 h 3299792"/>
                  <a:gd name="connsiteX100" fmla="*/ 405517 w 3649649"/>
                  <a:gd name="connsiteY100" fmla="*/ 2759103 h 3299792"/>
                  <a:gd name="connsiteX101" fmla="*/ 429371 w 3649649"/>
                  <a:gd name="connsiteY101" fmla="*/ 2639833 h 3299792"/>
                  <a:gd name="connsiteX102" fmla="*/ 429371 w 3649649"/>
                  <a:gd name="connsiteY102" fmla="*/ 2496710 h 3299792"/>
                  <a:gd name="connsiteX103" fmla="*/ 516835 w 3649649"/>
                  <a:gd name="connsiteY103" fmla="*/ 2234317 h 3299792"/>
                  <a:gd name="connsiteX104" fmla="*/ 516835 w 3649649"/>
                  <a:gd name="connsiteY104" fmla="*/ 2091193 h 3299792"/>
                  <a:gd name="connsiteX105" fmla="*/ 405517 w 3649649"/>
                  <a:gd name="connsiteY105" fmla="*/ 2091193 h 3299792"/>
                  <a:gd name="connsiteX106" fmla="*/ 381663 w 3649649"/>
                  <a:gd name="connsiteY106" fmla="*/ 2258171 h 3299792"/>
                  <a:gd name="connsiteX107" fmla="*/ 222637 w 3649649"/>
                  <a:gd name="connsiteY107" fmla="*/ 2258171 h 3299792"/>
                  <a:gd name="connsiteX108" fmla="*/ 222637 w 3649649"/>
                  <a:gd name="connsiteY108" fmla="*/ 2385392 h 3299792"/>
                  <a:gd name="connsiteX109" fmla="*/ 103367 w 3649649"/>
                  <a:gd name="connsiteY109" fmla="*/ 2409246 h 3299792"/>
                  <a:gd name="connsiteX110" fmla="*/ 103367 w 3649649"/>
                  <a:gd name="connsiteY110" fmla="*/ 2464905 h 3299792"/>
                  <a:gd name="connsiteX111" fmla="*/ 7951 w 3649649"/>
                  <a:gd name="connsiteY111" fmla="*/ 2464905 h 3299792"/>
                  <a:gd name="connsiteX112" fmla="*/ 0 w 3649649"/>
                  <a:gd name="connsiteY112" fmla="*/ 2305879 h 3299792"/>
                  <a:gd name="connsiteX113" fmla="*/ 0 w 3649649"/>
                  <a:gd name="connsiteY113" fmla="*/ 2242268 h 3299792"/>
                  <a:gd name="connsiteX114" fmla="*/ 55659 w 3649649"/>
                  <a:gd name="connsiteY114" fmla="*/ 2162755 h 3299792"/>
                  <a:gd name="connsiteX115" fmla="*/ 31805 w 3649649"/>
                  <a:gd name="connsiteY115" fmla="*/ 1995778 h 3299792"/>
                  <a:gd name="connsiteX116" fmla="*/ 95416 w 3649649"/>
                  <a:gd name="connsiteY116" fmla="*/ 1995778 h 3299792"/>
                  <a:gd name="connsiteX117" fmla="*/ 95416 w 3649649"/>
                  <a:gd name="connsiteY117" fmla="*/ 1820849 h 3299792"/>
                  <a:gd name="connsiteX118" fmla="*/ 190831 w 3649649"/>
                  <a:gd name="connsiteY118" fmla="*/ 1820849 h 3299792"/>
                  <a:gd name="connsiteX119" fmla="*/ 246491 w 3649649"/>
                  <a:gd name="connsiteY119" fmla="*/ 1868557 h 3299792"/>
                  <a:gd name="connsiteX120" fmla="*/ 405517 w 3649649"/>
                  <a:gd name="connsiteY120" fmla="*/ 1828800 h 3299792"/>
                  <a:gd name="connsiteX121" fmla="*/ 516835 w 3649649"/>
                  <a:gd name="connsiteY121" fmla="*/ 2027583 h 3299792"/>
                  <a:gd name="connsiteX122" fmla="*/ 516835 w 3649649"/>
                  <a:gd name="connsiteY122" fmla="*/ 1789044 h 3299792"/>
                  <a:gd name="connsiteX123" fmla="*/ 652007 w 3649649"/>
                  <a:gd name="connsiteY123" fmla="*/ 1860606 h 3299792"/>
                  <a:gd name="connsiteX124" fmla="*/ 652007 w 3649649"/>
                  <a:gd name="connsiteY124" fmla="*/ 1908313 h 3299792"/>
                  <a:gd name="connsiteX125" fmla="*/ 588397 w 3649649"/>
                  <a:gd name="connsiteY125" fmla="*/ 1908313 h 3299792"/>
                  <a:gd name="connsiteX126" fmla="*/ 604299 w 3649649"/>
                  <a:gd name="connsiteY126" fmla="*/ 2051437 h 3299792"/>
                  <a:gd name="connsiteX127" fmla="*/ 755374 w 3649649"/>
                  <a:gd name="connsiteY127" fmla="*/ 1963973 h 3299792"/>
                  <a:gd name="connsiteX128" fmla="*/ 834887 w 3649649"/>
                  <a:gd name="connsiteY128" fmla="*/ 1868557 h 3299792"/>
                  <a:gd name="connsiteX129" fmla="*/ 842838 w 3649649"/>
                  <a:gd name="connsiteY129" fmla="*/ 1765190 h 3299792"/>
                  <a:gd name="connsiteX130" fmla="*/ 771277 w 3649649"/>
                  <a:gd name="connsiteY130" fmla="*/ 1757239 h 3299792"/>
                  <a:gd name="connsiteX131" fmla="*/ 771277 w 3649649"/>
                  <a:gd name="connsiteY131" fmla="*/ 1661823 h 3299792"/>
                  <a:gd name="connsiteX132" fmla="*/ 739471 w 3649649"/>
                  <a:gd name="connsiteY132" fmla="*/ 1661823 h 3299792"/>
                  <a:gd name="connsiteX133" fmla="*/ 723569 w 3649649"/>
                  <a:gd name="connsiteY133" fmla="*/ 1606164 h 3299792"/>
                  <a:gd name="connsiteX134" fmla="*/ 540689 w 3649649"/>
                  <a:gd name="connsiteY134" fmla="*/ 1725433 h 3299792"/>
                  <a:gd name="connsiteX135" fmla="*/ 516835 w 3649649"/>
                  <a:gd name="connsiteY135" fmla="*/ 1606164 h 3299792"/>
                  <a:gd name="connsiteX136" fmla="*/ 485030 w 3649649"/>
                  <a:gd name="connsiteY136" fmla="*/ 1510748 h 3299792"/>
                  <a:gd name="connsiteX137" fmla="*/ 477078 w 3649649"/>
                  <a:gd name="connsiteY137" fmla="*/ 1367625 h 3299792"/>
                  <a:gd name="connsiteX138" fmla="*/ 445273 w 3649649"/>
                  <a:gd name="connsiteY138" fmla="*/ 1367625 h 3299792"/>
                  <a:gd name="connsiteX139" fmla="*/ 421419 w 3649649"/>
                  <a:gd name="connsiteY139" fmla="*/ 1455089 h 3299792"/>
                  <a:gd name="connsiteX140" fmla="*/ 389614 w 3649649"/>
                  <a:gd name="connsiteY140" fmla="*/ 1455089 h 3299792"/>
                  <a:gd name="connsiteX141" fmla="*/ 389614 w 3649649"/>
                  <a:gd name="connsiteY141" fmla="*/ 1455089 h 3299792"/>
                  <a:gd name="connsiteX142" fmla="*/ 310101 w 3649649"/>
                  <a:gd name="connsiteY142" fmla="*/ 1319917 h 3299792"/>
                  <a:gd name="connsiteX143" fmla="*/ 278296 w 3649649"/>
                  <a:gd name="connsiteY143" fmla="*/ 1319917 h 3299792"/>
                  <a:gd name="connsiteX144" fmla="*/ 278296 w 3649649"/>
                  <a:gd name="connsiteY144" fmla="*/ 1240404 h 3299792"/>
                  <a:gd name="connsiteX145" fmla="*/ 373711 w 3649649"/>
                  <a:gd name="connsiteY145" fmla="*/ 1240404 h 3299792"/>
                  <a:gd name="connsiteX146" fmla="*/ 397565 w 3649649"/>
                  <a:gd name="connsiteY146" fmla="*/ 1296063 h 3299792"/>
                  <a:gd name="connsiteX147" fmla="*/ 477078 w 3649649"/>
                  <a:gd name="connsiteY147" fmla="*/ 1311966 h 3299792"/>
                  <a:gd name="connsiteX148" fmla="*/ 485030 w 3649649"/>
                  <a:gd name="connsiteY148" fmla="*/ 1208599 h 3299792"/>
                  <a:gd name="connsiteX149" fmla="*/ 485030 w 3649649"/>
                  <a:gd name="connsiteY149" fmla="*/ 1081378 h 3299792"/>
                  <a:gd name="connsiteX150" fmla="*/ 532737 w 3649649"/>
                  <a:gd name="connsiteY150" fmla="*/ 1081378 h 3299792"/>
                  <a:gd name="connsiteX151" fmla="*/ 548640 w 3649649"/>
                  <a:gd name="connsiteY151" fmla="*/ 1168842 h 3299792"/>
                  <a:gd name="connsiteX152" fmla="*/ 659958 w 3649649"/>
                  <a:gd name="connsiteY152" fmla="*/ 1168842 h 3299792"/>
                  <a:gd name="connsiteX153" fmla="*/ 683812 w 3649649"/>
                  <a:gd name="connsiteY153" fmla="*/ 1319917 h 3299792"/>
                  <a:gd name="connsiteX154" fmla="*/ 842838 w 3649649"/>
                  <a:gd name="connsiteY154" fmla="*/ 1311966 h 3299792"/>
                  <a:gd name="connsiteX155" fmla="*/ 978011 w 3649649"/>
                  <a:gd name="connsiteY155" fmla="*/ 1311966 h 3299792"/>
                  <a:gd name="connsiteX156" fmla="*/ 1073426 w 3649649"/>
                  <a:gd name="connsiteY156" fmla="*/ 1327868 h 3299792"/>
                  <a:gd name="connsiteX157" fmla="*/ 1073426 w 3649649"/>
                  <a:gd name="connsiteY157" fmla="*/ 1351722 h 3299792"/>
                  <a:gd name="connsiteX158" fmla="*/ 1152939 w 3649649"/>
                  <a:gd name="connsiteY158" fmla="*/ 1351722 h 3299792"/>
                  <a:gd name="connsiteX159" fmla="*/ 1200647 w 3649649"/>
                  <a:gd name="connsiteY159" fmla="*/ 1264258 h 3299792"/>
                  <a:gd name="connsiteX160" fmla="*/ 1224501 w 3649649"/>
                  <a:gd name="connsiteY160" fmla="*/ 1248355 h 3299792"/>
                  <a:gd name="connsiteX161" fmla="*/ 1208598 w 3649649"/>
                  <a:gd name="connsiteY161" fmla="*/ 1200647 h 3299792"/>
                  <a:gd name="connsiteX162" fmla="*/ 1009816 w 3649649"/>
                  <a:gd name="connsiteY162" fmla="*/ 1200647 h 3299792"/>
                  <a:gd name="connsiteX163" fmla="*/ 970059 w 3649649"/>
                  <a:gd name="connsiteY163" fmla="*/ 1081378 h 3299792"/>
                  <a:gd name="connsiteX164" fmla="*/ 739471 w 3649649"/>
                  <a:gd name="connsiteY164" fmla="*/ 1081378 h 3299792"/>
                  <a:gd name="connsiteX165" fmla="*/ 644056 w 3649649"/>
                  <a:gd name="connsiteY165" fmla="*/ 1081378 h 3299792"/>
                  <a:gd name="connsiteX166" fmla="*/ 500932 w 3649649"/>
                  <a:gd name="connsiteY166" fmla="*/ 1057524 h 3299792"/>
                  <a:gd name="connsiteX167" fmla="*/ 500932 w 3649649"/>
                  <a:gd name="connsiteY167" fmla="*/ 866693 h 3299792"/>
                  <a:gd name="connsiteX168" fmla="*/ 540689 w 3649649"/>
                  <a:gd name="connsiteY168" fmla="*/ 842839 h 3299792"/>
                  <a:gd name="connsiteX169" fmla="*/ 508884 w 3649649"/>
                  <a:gd name="connsiteY169" fmla="*/ 811033 h 3299792"/>
                  <a:gd name="connsiteX170" fmla="*/ 492981 w 3649649"/>
                  <a:gd name="connsiteY170" fmla="*/ 747423 h 3299792"/>
                  <a:gd name="connsiteX171" fmla="*/ 604299 w 3649649"/>
                  <a:gd name="connsiteY171" fmla="*/ 739472 h 3299792"/>
                  <a:gd name="connsiteX172" fmla="*/ 604299 w 3649649"/>
                  <a:gd name="connsiteY172" fmla="*/ 659959 h 3299792"/>
                  <a:gd name="connsiteX173" fmla="*/ 604299 w 3649649"/>
                  <a:gd name="connsiteY173" fmla="*/ 620202 h 3299792"/>
                  <a:gd name="connsiteX174" fmla="*/ 636104 w 3649649"/>
                  <a:gd name="connsiteY174" fmla="*/ 564543 h 3299792"/>
                  <a:gd name="connsiteX175" fmla="*/ 683812 w 3649649"/>
                  <a:gd name="connsiteY175" fmla="*/ 564543 h 3299792"/>
                  <a:gd name="connsiteX176" fmla="*/ 715617 w 3649649"/>
                  <a:gd name="connsiteY176" fmla="*/ 612251 h 3299792"/>
                  <a:gd name="connsiteX177" fmla="*/ 1280160 w 3649649"/>
                  <a:gd name="connsiteY177" fmla="*/ 151075 h 3299792"/>
                  <a:gd name="connsiteX0" fmla="*/ 1478943 w 3649649"/>
                  <a:gd name="connsiteY0" fmla="*/ 0 h 3299792"/>
                  <a:gd name="connsiteX1" fmla="*/ 1622066 w 3649649"/>
                  <a:gd name="connsiteY1" fmla="*/ 135173 h 3299792"/>
                  <a:gd name="connsiteX2" fmla="*/ 1653871 w 3649649"/>
                  <a:gd name="connsiteY2" fmla="*/ 166978 h 3299792"/>
                  <a:gd name="connsiteX3" fmla="*/ 1701579 w 3649649"/>
                  <a:gd name="connsiteY3" fmla="*/ 270345 h 3299792"/>
                  <a:gd name="connsiteX4" fmla="*/ 1892411 w 3649649"/>
                  <a:gd name="connsiteY4" fmla="*/ 381663 h 3299792"/>
                  <a:gd name="connsiteX5" fmla="*/ 2051437 w 3649649"/>
                  <a:gd name="connsiteY5" fmla="*/ 477079 h 3299792"/>
                  <a:gd name="connsiteX6" fmla="*/ 2075291 w 3649649"/>
                  <a:gd name="connsiteY6" fmla="*/ 453225 h 3299792"/>
                  <a:gd name="connsiteX7" fmla="*/ 2075291 w 3649649"/>
                  <a:gd name="connsiteY7" fmla="*/ 333955 h 3299792"/>
                  <a:gd name="connsiteX8" fmla="*/ 2115047 w 3649649"/>
                  <a:gd name="connsiteY8" fmla="*/ 333955 h 3299792"/>
                  <a:gd name="connsiteX9" fmla="*/ 2115047 w 3649649"/>
                  <a:gd name="connsiteY9" fmla="*/ 159027 h 3299792"/>
                  <a:gd name="connsiteX10" fmla="*/ 2194560 w 3649649"/>
                  <a:gd name="connsiteY10" fmla="*/ 151075 h 3299792"/>
                  <a:gd name="connsiteX11" fmla="*/ 2194560 w 3649649"/>
                  <a:gd name="connsiteY11" fmla="*/ 333955 h 3299792"/>
                  <a:gd name="connsiteX12" fmla="*/ 2154804 w 3649649"/>
                  <a:gd name="connsiteY12" fmla="*/ 357809 h 3299792"/>
                  <a:gd name="connsiteX13" fmla="*/ 2154804 w 3649649"/>
                  <a:gd name="connsiteY13" fmla="*/ 437322 h 3299792"/>
                  <a:gd name="connsiteX14" fmla="*/ 2154804 w 3649649"/>
                  <a:gd name="connsiteY14" fmla="*/ 508884 h 3299792"/>
                  <a:gd name="connsiteX15" fmla="*/ 2234317 w 3649649"/>
                  <a:gd name="connsiteY15" fmla="*/ 508884 h 3299792"/>
                  <a:gd name="connsiteX16" fmla="*/ 2337684 w 3649649"/>
                  <a:gd name="connsiteY16" fmla="*/ 508884 h 3299792"/>
                  <a:gd name="connsiteX17" fmla="*/ 2433099 w 3649649"/>
                  <a:gd name="connsiteY17" fmla="*/ 508884 h 3299792"/>
                  <a:gd name="connsiteX18" fmla="*/ 2512612 w 3649649"/>
                  <a:gd name="connsiteY18" fmla="*/ 508884 h 3299792"/>
                  <a:gd name="connsiteX19" fmla="*/ 2592125 w 3649649"/>
                  <a:gd name="connsiteY19" fmla="*/ 564543 h 3299792"/>
                  <a:gd name="connsiteX20" fmla="*/ 2647784 w 3649649"/>
                  <a:gd name="connsiteY20" fmla="*/ 636105 h 3299792"/>
                  <a:gd name="connsiteX21" fmla="*/ 2647784 w 3649649"/>
                  <a:gd name="connsiteY21" fmla="*/ 842839 h 3299792"/>
                  <a:gd name="connsiteX22" fmla="*/ 2775005 w 3649649"/>
                  <a:gd name="connsiteY22" fmla="*/ 938254 h 3299792"/>
                  <a:gd name="connsiteX23" fmla="*/ 2902226 w 3649649"/>
                  <a:gd name="connsiteY23" fmla="*/ 1009816 h 3299792"/>
                  <a:gd name="connsiteX24" fmla="*/ 2918129 w 3649649"/>
                  <a:gd name="connsiteY24" fmla="*/ 1033670 h 3299792"/>
                  <a:gd name="connsiteX25" fmla="*/ 2918129 w 3649649"/>
                  <a:gd name="connsiteY25" fmla="*/ 1097280 h 3299792"/>
                  <a:gd name="connsiteX26" fmla="*/ 2854518 w 3649649"/>
                  <a:gd name="connsiteY26" fmla="*/ 1208599 h 3299792"/>
                  <a:gd name="connsiteX27" fmla="*/ 2949934 w 3649649"/>
                  <a:gd name="connsiteY27" fmla="*/ 1168842 h 3299792"/>
                  <a:gd name="connsiteX28" fmla="*/ 2989691 w 3649649"/>
                  <a:gd name="connsiteY28" fmla="*/ 1097280 h 3299792"/>
                  <a:gd name="connsiteX29" fmla="*/ 2989691 w 3649649"/>
                  <a:gd name="connsiteY29" fmla="*/ 1041621 h 3299792"/>
                  <a:gd name="connsiteX30" fmla="*/ 3116911 w 3649649"/>
                  <a:gd name="connsiteY30" fmla="*/ 1033670 h 3299792"/>
                  <a:gd name="connsiteX31" fmla="*/ 3085106 w 3649649"/>
                  <a:gd name="connsiteY31" fmla="*/ 1168842 h 3299792"/>
                  <a:gd name="connsiteX32" fmla="*/ 3085106 w 3649649"/>
                  <a:gd name="connsiteY32" fmla="*/ 1208599 h 3299792"/>
                  <a:gd name="connsiteX33" fmla="*/ 3101009 w 3649649"/>
                  <a:gd name="connsiteY33" fmla="*/ 1232453 h 3299792"/>
                  <a:gd name="connsiteX34" fmla="*/ 3077155 w 3649649"/>
                  <a:gd name="connsiteY34" fmla="*/ 1264258 h 3299792"/>
                  <a:gd name="connsiteX35" fmla="*/ 3077155 w 3649649"/>
                  <a:gd name="connsiteY35" fmla="*/ 1288112 h 3299792"/>
                  <a:gd name="connsiteX36" fmla="*/ 3029447 w 3649649"/>
                  <a:gd name="connsiteY36" fmla="*/ 1296063 h 3299792"/>
                  <a:gd name="connsiteX37" fmla="*/ 3029447 w 3649649"/>
                  <a:gd name="connsiteY37" fmla="*/ 1327868 h 3299792"/>
                  <a:gd name="connsiteX38" fmla="*/ 3045350 w 3649649"/>
                  <a:gd name="connsiteY38" fmla="*/ 1327868 h 3299792"/>
                  <a:gd name="connsiteX39" fmla="*/ 3061252 w 3649649"/>
                  <a:gd name="connsiteY39" fmla="*/ 1478943 h 3299792"/>
                  <a:gd name="connsiteX40" fmla="*/ 3069204 w 3649649"/>
                  <a:gd name="connsiteY40" fmla="*/ 1478943 h 3299792"/>
                  <a:gd name="connsiteX41" fmla="*/ 3101009 w 3649649"/>
                  <a:gd name="connsiteY41" fmla="*/ 1383527 h 3299792"/>
                  <a:gd name="connsiteX42" fmla="*/ 3164619 w 3649649"/>
                  <a:gd name="connsiteY42" fmla="*/ 1455089 h 3299792"/>
                  <a:gd name="connsiteX43" fmla="*/ 3164619 w 3649649"/>
                  <a:gd name="connsiteY43" fmla="*/ 1550505 h 3299792"/>
                  <a:gd name="connsiteX44" fmla="*/ 3307743 w 3649649"/>
                  <a:gd name="connsiteY44" fmla="*/ 1550505 h 3299792"/>
                  <a:gd name="connsiteX45" fmla="*/ 3331597 w 3649649"/>
                  <a:gd name="connsiteY45" fmla="*/ 1860606 h 3299792"/>
                  <a:gd name="connsiteX46" fmla="*/ 3379304 w 3649649"/>
                  <a:gd name="connsiteY46" fmla="*/ 1868557 h 3299792"/>
                  <a:gd name="connsiteX47" fmla="*/ 3450866 w 3649649"/>
                  <a:gd name="connsiteY47" fmla="*/ 1765190 h 3299792"/>
                  <a:gd name="connsiteX48" fmla="*/ 3482671 w 3649649"/>
                  <a:gd name="connsiteY48" fmla="*/ 1765190 h 3299792"/>
                  <a:gd name="connsiteX49" fmla="*/ 3538331 w 3649649"/>
                  <a:gd name="connsiteY49" fmla="*/ 1773141 h 3299792"/>
                  <a:gd name="connsiteX50" fmla="*/ 3578087 w 3649649"/>
                  <a:gd name="connsiteY50" fmla="*/ 1812898 h 3299792"/>
                  <a:gd name="connsiteX51" fmla="*/ 3474720 w 3649649"/>
                  <a:gd name="connsiteY51" fmla="*/ 1987827 h 3299792"/>
                  <a:gd name="connsiteX52" fmla="*/ 3530379 w 3649649"/>
                  <a:gd name="connsiteY52" fmla="*/ 2043486 h 3299792"/>
                  <a:gd name="connsiteX53" fmla="*/ 3609892 w 3649649"/>
                  <a:gd name="connsiteY53" fmla="*/ 2051437 h 3299792"/>
                  <a:gd name="connsiteX54" fmla="*/ 3649649 w 3649649"/>
                  <a:gd name="connsiteY54" fmla="*/ 2083242 h 3299792"/>
                  <a:gd name="connsiteX55" fmla="*/ 3649649 w 3649649"/>
                  <a:gd name="connsiteY55" fmla="*/ 2162755 h 3299792"/>
                  <a:gd name="connsiteX56" fmla="*/ 3506525 w 3649649"/>
                  <a:gd name="connsiteY56" fmla="*/ 2258171 h 3299792"/>
                  <a:gd name="connsiteX57" fmla="*/ 3442915 w 3649649"/>
                  <a:gd name="connsiteY57" fmla="*/ 2369489 h 3299792"/>
                  <a:gd name="connsiteX58" fmla="*/ 3379304 w 3649649"/>
                  <a:gd name="connsiteY58" fmla="*/ 2369489 h 3299792"/>
                  <a:gd name="connsiteX59" fmla="*/ 3307743 w 3649649"/>
                  <a:gd name="connsiteY59" fmla="*/ 2353587 h 3299792"/>
                  <a:gd name="connsiteX60" fmla="*/ 3275937 w 3649649"/>
                  <a:gd name="connsiteY60" fmla="*/ 2361538 h 3299792"/>
                  <a:gd name="connsiteX61" fmla="*/ 3275937 w 3649649"/>
                  <a:gd name="connsiteY61" fmla="*/ 2425148 h 3299792"/>
                  <a:gd name="connsiteX62" fmla="*/ 3188473 w 3649649"/>
                  <a:gd name="connsiteY62" fmla="*/ 2464905 h 3299792"/>
                  <a:gd name="connsiteX63" fmla="*/ 3116911 w 3649649"/>
                  <a:gd name="connsiteY63" fmla="*/ 2472856 h 3299792"/>
                  <a:gd name="connsiteX64" fmla="*/ 3116911 w 3649649"/>
                  <a:gd name="connsiteY64" fmla="*/ 2425148 h 3299792"/>
                  <a:gd name="connsiteX65" fmla="*/ 3037398 w 3649649"/>
                  <a:gd name="connsiteY65" fmla="*/ 2385392 h 3299792"/>
                  <a:gd name="connsiteX66" fmla="*/ 2830664 w 3649649"/>
                  <a:gd name="connsiteY66" fmla="*/ 2385392 h 3299792"/>
                  <a:gd name="connsiteX67" fmla="*/ 2735249 w 3649649"/>
                  <a:gd name="connsiteY67" fmla="*/ 2425148 h 3299792"/>
                  <a:gd name="connsiteX68" fmla="*/ 2615979 w 3649649"/>
                  <a:gd name="connsiteY68" fmla="*/ 2425148 h 3299792"/>
                  <a:gd name="connsiteX69" fmla="*/ 2520564 w 3649649"/>
                  <a:gd name="connsiteY69" fmla="*/ 2456953 h 3299792"/>
                  <a:gd name="connsiteX70" fmla="*/ 2568271 w 3649649"/>
                  <a:gd name="connsiteY70" fmla="*/ 2528515 h 3299792"/>
                  <a:gd name="connsiteX71" fmla="*/ 2568271 w 3649649"/>
                  <a:gd name="connsiteY71" fmla="*/ 2647785 h 3299792"/>
                  <a:gd name="connsiteX72" fmla="*/ 2623931 w 3649649"/>
                  <a:gd name="connsiteY72" fmla="*/ 2647785 h 3299792"/>
                  <a:gd name="connsiteX73" fmla="*/ 2679590 w 3649649"/>
                  <a:gd name="connsiteY73" fmla="*/ 2798860 h 3299792"/>
                  <a:gd name="connsiteX74" fmla="*/ 2703444 w 3649649"/>
                  <a:gd name="connsiteY74" fmla="*/ 2846567 h 3299792"/>
                  <a:gd name="connsiteX75" fmla="*/ 2663687 w 3649649"/>
                  <a:gd name="connsiteY75" fmla="*/ 2989691 h 3299792"/>
                  <a:gd name="connsiteX76" fmla="*/ 2767054 w 3649649"/>
                  <a:gd name="connsiteY76" fmla="*/ 3085107 h 3299792"/>
                  <a:gd name="connsiteX77" fmla="*/ 2798859 w 3649649"/>
                  <a:gd name="connsiteY77" fmla="*/ 3299792 h 3299792"/>
                  <a:gd name="connsiteX78" fmla="*/ 2409245 w 3649649"/>
                  <a:gd name="connsiteY78" fmla="*/ 3275938 h 3299792"/>
                  <a:gd name="connsiteX79" fmla="*/ 2258171 w 3649649"/>
                  <a:gd name="connsiteY79" fmla="*/ 3156668 h 3299792"/>
                  <a:gd name="connsiteX80" fmla="*/ 2170706 w 3649649"/>
                  <a:gd name="connsiteY80" fmla="*/ 3101009 h 3299792"/>
                  <a:gd name="connsiteX81" fmla="*/ 2051437 w 3649649"/>
                  <a:gd name="connsiteY81" fmla="*/ 3085107 h 3299792"/>
                  <a:gd name="connsiteX82" fmla="*/ 2051437 w 3649649"/>
                  <a:gd name="connsiteY82" fmla="*/ 3013545 h 3299792"/>
                  <a:gd name="connsiteX83" fmla="*/ 1971924 w 3649649"/>
                  <a:gd name="connsiteY83" fmla="*/ 2997642 h 3299792"/>
                  <a:gd name="connsiteX84" fmla="*/ 1836751 w 3649649"/>
                  <a:gd name="connsiteY84" fmla="*/ 2782957 h 3299792"/>
                  <a:gd name="connsiteX85" fmla="*/ 1908313 w 3649649"/>
                  <a:gd name="connsiteY85" fmla="*/ 2775006 h 3299792"/>
                  <a:gd name="connsiteX86" fmla="*/ 1757238 w 3649649"/>
                  <a:gd name="connsiteY86" fmla="*/ 2592126 h 3299792"/>
                  <a:gd name="connsiteX87" fmla="*/ 1677725 w 3649649"/>
                  <a:gd name="connsiteY87" fmla="*/ 2608028 h 3299792"/>
                  <a:gd name="connsiteX88" fmla="*/ 1598212 w 3649649"/>
                  <a:gd name="connsiteY88" fmla="*/ 2679590 h 3299792"/>
                  <a:gd name="connsiteX89" fmla="*/ 1534602 w 3649649"/>
                  <a:gd name="connsiteY89" fmla="*/ 2639833 h 3299792"/>
                  <a:gd name="connsiteX90" fmla="*/ 1486894 w 3649649"/>
                  <a:gd name="connsiteY90" fmla="*/ 2608028 h 3299792"/>
                  <a:gd name="connsiteX91" fmla="*/ 1407381 w 3649649"/>
                  <a:gd name="connsiteY91" fmla="*/ 2608028 h 3299792"/>
                  <a:gd name="connsiteX92" fmla="*/ 1343771 w 3649649"/>
                  <a:gd name="connsiteY92" fmla="*/ 2608028 h 3299792"/>
                  <a:gd name="connsiteX93" fmla="*/ 1280160 w 3649649"/>
                  <a:gd name="connsiteY93" fmla="*/ 2623931 h 3299792"/>
                  <a:gd name="connsiteX94" fmla="*/ 1176793 w 3649649"/>
                  <a:gd name="connsiteY94" fmla="*/ 2687541 h 3299792"/>
                  <a:gd name="connsiteX95" fmla="*/ 1073426 w 3649649"/>
                  <a:gd name="connsiteY95" fmla="*/ 2647785 h 3299792"/>
                  <a:gd name="connsiteX96" fmla="*/ 874644 w 3649649"/>
                  <a:gd name="connsiteY96" fmla="*/ 2703444 h 3299792"/>
                  <a:gd name="connsiteX97" fmla="*/ 731520 w 3649649"/>
                  <a:gd name="connsiteY97" fmla="*/ 2743200 h 3299792"/>
                  <a:gd name="connsiteX98" fmla="*/ 628153 w 3649649"/>
                  <a:gd name="connsiteY98" fmla="*/ 2782957 h 3299792"/>
                  <a:gd name="connsiteX99" fmla="*/ 524786 w 3649649"/>
                  <a:gd name="connsiteY99" fmla="*/ 2798860 h 3299792"/>
                  <a:gd name="connsiteX100" fmla="*/ 405517 w 3649649"/>
                  <a:gd name="connsiteY100" fmla="*/ 2759103 h 3299792"/>
                  <a:gd name="connsiteX101" fmla="*/ 429371 w 3649649"/>
                  <a:gd name="connsiteY101" fmla="*/ 2639833 h 3299792"/>
                  <a:gd name="connsiteX102" fmla="*/ 429371 w 3649649"/>
                  <a:gd name="connsiteY102" fmla="*/ 2496710 h 3299792"/>
                  <a:gd name="connsiteX103" fmla="*/ 516835 w 3649649"/>
                  <a:gd name="connsiteY103" fmla="*/ 2234317 h 3299792"/>
                  <a:gd name="connsiteX104" fmla="*/ 516835 w 3649649"/>
                  <a:gd name="connsiteY104" fmla="*/ 2091193 h 3299792"/>
                  <a:gd name="connsiteX105" fmla="*/ 405517 w 3649649"/>
                  <a:gd name="connsiteY105" fmla="*/ 2091193 h 3299792"/>
                  <a:gd name="connsiteX106" fmla="*/ 381663 w 3649649"/>
                  <a:gd name="connsiteY106" fmla="*/ 2258171 h 3299792"/>
                  <a:gd name="connsiteX107" fmla="*/ 222637 w 3649649"/>
                  <a:gd name="connsiteY107" fmla="*/ 2258171 h 3299792"/>
                  <a:gd name="connsiteX108" fmla="*/ 222637 w 3649649"/>
                  <a:gd name="connsiteY108" fmla="*/ 2385392 h 3299792"/>
                  <a:gd name="connsiteX109" fmla="*/ 103367 w 3649649"/>
                  <a:gd name="connsiteY109" fmla="*/ 2409246 h 3299792"/>
                  <a:gd name="connsiteX110" fmla="*/ 103367 w 3649649"/>
                  <a:gd name="connsiteY110" fmla="*/ 2464905 h 3299792"/>
                  <a:gd name="connsiteX111" fmla="*/ 7951 w 3649649"/>
                  <a:gd name="connsiteY111" fmla="*/ 2464905 h 3299792"/>
                  <a:gd name="connsiteX112" fmla="*/ 0 w 3649649"/>
                  <a:gd name="connsiteY112" fmla="*/ 2305879 h 3299792"/>
                  <a:gd name="connsiteX113" fmla="*/ 0 w 3649649"/>
                  <a:gd name="connsiteY113" fmla="*/ 2242268 h 3299792"/>
                  <a:gd name="connsiteX114" fmla="*/ 55659 w 3649649"/>
                  <a:gd name="connsiteY114" fmla="*/ 2162755 h 3299792"/>
                  <a:gd name="connsiteX115" fmla="*/ 31805 w 3649649"/>
                  <a:gd name="connsiteY115" fmla="*/ 1995778 h 3299792"/>
                  <a:gd name="connsiteX116" fmla="*/ 95416 w 3649649"/>
                  <a:gd name="connsiteY116" fmla="*/ 1995778 h 3299792"/>
                  <a:gd name="connsiteX117" fmla="*/ 95416 w 3649649"/>
                  <a:gd name="connsiteY117" fmla="*/ 1820849 h 3299792"/>
                  <a:gd name="connsiteX118" fmla="*/ 190831 w 3649649"/>
                  <a:gd name="connsiteY118" fmla="*/ 1820849 h 3299792"/>
                  <a:gd name="connsiteX119" fmla="*/ 246491 w 3649649"/>
                  <a:gd name="connsiteY119" fmla="*/ 1868557 h 3299792"/>
                  <a:gd name="connsiteX120" fmla="*/ 405517 w 3649649"/>
                  <a:gd name="connsiteY120" fmla="*/ 1828800 h 3299792"/>
                  <a:gd name="connsiteX121" fmla="*/ 516835 w 3649649"/>
                  <a:gd name="connsiteY121" fmla="*/ 2027583 h 3299792"/>
                  <a:gd name="connsiteX122" fmla="*/ 516835 w 3649649"/>
                  <a:gd name="connsiteY122" fmla="*/ 1789044 h 3299792"/>
                  <a:gd name="connsiteX123" fmla="*/ 652007 w 3649649"/>
                  <a:gd name="connsiteY123" fmla="*/ 1860606 h 3299792"/>
                  <a:gd name="connsiteX124" fmla="*/ 652007 w 3649649"/>
                  <a:gd name="connsiteY124" fmla="*/ 1908313 h 3299792"/>
                  <a:gd name="connsiteX125" fmla="*/ 588397 w 3649649"/>
                  <a:gd name="connsiteY125" fmla="*/ 1908313 h 3299792"/>
                  <a:gd name="connsiteX126" fmla="*/ 604299 w 3649649"/>
                  <a:gd name="connsiteY126" fmla="*/ 2051437 h 3299792"/>
                  <a:gd name="connsiteX127" fmla="*/ 755374 w 3649649"/>
                  <a:gd name="connsiteY127" fmla="*/ 1963973 h 3299792"/>
                  <a:gd name="connsiteX128" fmla="*/ 834887 w 3649649"/>
                  <a:gd name="connsiteY128" fmla="*/ 1868557 h 3299792"/>
                  <a:gd name="connsiteX129" fmla="*/ 842838 w 3649649"/>
                  <a:gd name="connsiteY129" fmla="*/ 1765190 h 3299792"/>
                  <a:gd name="connsiteX130" fmla="*/ 771277 w 3649649"/>
                  <a:gd name="connsiteY130" fmla="*/ 1757239 h 3299792"/>
                  <a:gd name="connsiteX131" fmla="*/ 771277 w 3649649"/>
                  <a:gd name="connsiteY131" fmla="*/ 1661823 h 3299792"/>
                  <a:gd name="connsiteX132" fmla="*/ 739471 w 3649649"/>
                  <a:gd name="connsiteY132" fmla="*/ 1661823 h 3299792"/>
                  <a:gd name="connsiteX133" fmla="*/ 723569 w 3649649"/>
                  <a:gd name="connsiteY133" fmla="*/ 1606164 h 3299792"/>
                  <a:gd name="connsiteX134" fmla="*/ 540689 w 3649649"/>
                  <a:gd name="connsiteY134" fmla="*/ 1725433 h 3299792"/>
                  <a:gd name="connsiteX135" fmla="*/ 516835 w 3649649"/>
                  <a:gd name="connsiteY135" fmla="*/ 1606164 h 3299792"/>
                  <a:gd name="connsiteX136" fmla="*/ 485030 w 3649649"/>
                  <a:gd name="connsiteY136" fmla="*/ 1510748 h 3299792"/>
                  <a:gd name="connsiteX137" fmla="*/ 477078 w 3649649"/>
                  <a:gd name="connsiteY137" fmla="*/ 1367625 h 3299792"/>
                  <a:gd name="connsiteX138" fmla="*/ 445273 w 3649649"/>
                  <a:gd name="connsiteY138" fmla="*/ 1367625 h 3299792"/>
                  <a:gd name="connsiteX139" fmla="*/ 421419 w 3649649"/>
                  <a:gd name="connsiteY139" fmla="*/ 1455089 h 3299792"/>
                  <a:gd name="connsiteX140" fmla="*/ 389614 w 3649649"/>
                  <a:gd name="connsiteY140" fmla="*/ 1455089 h 3299792"/>
                  <a:gd name="connsiteX141" fmla="*/ 389614 w 3649649"/>
                  <a:gd name="connsiteY141" fmla="*/ 1455089 h 3299792"/>
                  <a:gd name="connsiteX142" fmla="*/ 310101 w 3649649"/>
                  <a:gd name="connsiteY142" fmla="*/ 1319917 h 3299792"/>
                  <a:gd name="connsiteX143" fmla="*/ 278296 w 3649649"/>
                  <a:gd name="connsiteY143" fmla="*/ 1319917 h 3299792"/>
                  <a:gd name="connsiteX144" fmla="*/ 278296 w 3649649"/>
                  <a:gd name="connsiteY144" fmla="*/ 1240404 h 3299792"/>
                  <a:gd name="connsiteX145" fmla="*/ 373711 w 3649649"/>
                  <a:gd name="connsiteY145" fmla="*/ 1240404 h 3299792"/>
                  <a:gd name="connsiteX146" fmla="*/ 397565 w 3649649"/>
                  <a:gd name="connsiteY146" fmla="*/ 1296063 h 3299792"/>
                  <a:gd name="connsiteX147" fmla="*/ 477078 w 3649649"/>
                  <a:gd name="connsiteY147" fmla="*/ 1311966 h 3299792"/>
                  <a:gd name="connsiteX148" fmla="*/ 485030 w 3649649"/>
                  <a:gd name="connsiteY148" fmla="*/ 1208599 h 3299792"/>
                  <a:gd name="connsiteX149" fmla="*/ 485030 w 3649649"/>
                  <a:gd name="connsiteY149" fmla="*/ 1081378 h 3299792"/>
                  <a:gd name="connsiteX150" fmla="*/ 532737 w 3649649"/>
                  <a:gd name="connsiteY150" fmla="*/ 1081378 h 3299792"/>
                  <a:gd name="connsiteX151" fmla="*/ 548640 w 3649649"/>
                  <a:gd name="connsiteY151" fmla="*/ 1168842 h 3299792"/>
                  <a:gd name="connsiteX152" fmla="*/ 659958 w 3649649"/>
                  <a:gd name="connsiteY152" fmla="*/ 1168842 h 3299792"/>
                  <a:gd name="connsiteX153" fmla="*/ 683812 w 3649649"/>
                  <a:gd name="connsiteY153" fmla="*/ 1319917 h 3299792"/>
                  <a:gd name="connsiteX154" fmla="*/ 842838 w 3649649"/>
                  <a:gd name="connsiteY154" fmla="*/ 1311966 h 3299792"/>
                  <a:gd name="connsiteX155" fmla="*/ 978011 w 3649649"/>
                  <a:gd name="connsiteY155" fmla="*/ 1311966 h 3299792"/>
                  <a:gd name="connsiteX156" fmla="*/ 1073426 w 3649649"/>
                  <a:gd name="connsiteY156" fmla="*/ 1327868 h 3299792"/>
                  <a:gd name="connsiteX157" fmla="*/ 1073426 w 3649649"/>
                  <a:gd name="connsiteY157" fmla="*/ 1351722 h 3299792"/>
                  <a:gd name="connsiteX158" fmla="*/ 1152939 w 3649649"/>
                  <a:gd name="connsiteY158" fmla="*/ 1351722 h 3299792"/>
                  <a:gd name="connsiteX159" fmla="*/ 1200647 w 3649649"/>
                  <a:gd name="connsiteY159" fmla="*/ 1264258 h 3299792"/>
                  <a:gd name="connsiteX160" fmla="*/ 1224501 w 3649649"/>
                  <a:gd name="connsiteY160" fmla="*/ 1248355 h 3299792"/>
                  <a:gd name="connsiteX161" fmla="*/ 1208598 w 3649649"/>
                  <a:gd name="connsiteY161" fmla="*/ 1200647 h 3299792"/>
                  <a:gd name="connsiteX162" fmla="*/ 1009816 w 3649649"/>
                  <a:gd name="connsiteY162" fmla="*/ 1200647 h 3299792"/>
                  <a:gd name="connsiteX163" fmla="*/ 970059 w 3649649"/>
                  <a:gd name="connsiteY163" fmla="*/ 1081378 h 3299792"/>
                  <a:gd name="connsiteX164" fmla="*/ 739471 w 3649649"/>
                  <a:gd name="connsiteY164" fmla="*/ 1081378 h 3299792"/>
                  <a:gd name="connsiteX165" fmla="*/ 644056 w 3649649"/>
                  <a:gd name="connsiteY165" fmla="*/ 1081378 h 3299792"/>
                  <a:gd name="connsiteX166" fmla="*/ 500932 w 3649649"/>
                  <a:gd name="connsiteY166" fmla="*/ 1057524 h 3299792"/>
                  <a:gd name="connsiteX167" fmla="*/ 500932 w 3649649"/>
                  <a:gd name="connsiteY167" fmla="*/ 866693 h 3299792"/>
                  <a:gd name="connsiteX168" fmla="*/ 540689 w 3649649"/>
                  <a:gd name="connsiteY168" fmla="*/ 842839 h 3299792"/>
                  <a:gd name="connsiteX169" fmla="*/ 508884 w 3649649"/>
                  <a:gd name="connsiteY169" fmla="*/ 811033 h 3299792"/>
                  <a:gd name="connsiteX170" fmla="*/ 492981 w 3649649"/>
                  <a:gd name="connsiteY170" fmla="*/ 747423 h 3299792"/>
                  <a:gd name="connsiteX171" fmla="*/ 604299 w 3649649"/>
                  <a:gd name="connsiteY171" fmla="*/ 739472 h 3299792"/>
                  <a:gd name="connsiteX172" fmla="*/ 604299 w 3649649"/>
                  <a:gd name="connsiteY172" fmla="*/ 659959 h 3299792"/>
                  <a:gd name="connsiteX173" fmla="*/ 604299 w 3649649"/>
                  <a:gd name="connsiteY173" fmla="*/ 620202 h 3299792"/>
                  <a:gd name="connsiteX174" fmla="*/ 636104 w 3649649"/>
                  <a:gd name="connsiteY174" fmla="*/ 564543 h 3299792"/>
                  <a:gd name="connsiteX175" fmla="*/ 683812 w 3649649"/>
                  <a:gd name="connsiteY175" fmla="*/ 564543 h 3299792"/>
                  <a:gd name="connsiteX176" fmla="*/ 723568 w 3649649"/>
                  <a:gd name="connsiteY176" fmla="*/ 691764 h 3299792"/>
                  <a:gd name="connsiteX177" fmla="*/ 1280160 w 3649649"/>
                  <a:gd name="connsiteY177" fmla="*/ 151075 h 3299792"/>
                  <a:gd name="connsiteX0" fmla="*/ 1478943 w 3649649"/>
                  <a:gd name="connsiteY0" fmla="*/ 0 h 3299792"/>
                  <a:gd name="connsiteX1" fmla="*/ 1622066 w 3649649"/>
                  <a:gd name="connsiteY1" fmla="*/ 135173 h 3299792"/>
                  <a:gd name="connsiteX2" fmla="*/ 1653871 w 3649649"/>
                  <a:gd name="connsiteY2" fmla="*/ 166978 h 3299792"/>
                  <a:gd name="connsiteX3" fmla="*/ 1701579 w 3649649"/>
                  <a:gd name="connsiteY3" fmla="*/ 270345 h 3299792"/>
                  <a:gd name="connsiteX4" fmla="*/ 1892411 w 3649649"/>
                  <a:gd name="connsiteY4" fmla="*/ 381663 h 3299792"/>
                  <a:gd name="connsiteX5" fmla="*/ 2051437 w 3649649"/>
                  <a:gd name="connsiteY5" fmla="*/ 477079 h 3299792"/>
                  <a:gd name="connsiteX6" fmla="*/ 2075291 w 3649649"/>
                  <a:gd name="connsiteY6" fmla="*/ 453225 h 3299792"/>
                  <a:gd name="connsiteX7" fmla="*/ 2075291 w 3649649"/>
                  <a:gd name="connsiteY7" fmla="*/ 333955 h 3299792"/>
                  <a:gd name="connsiteX8" fmla="*/ 2115047 w 3649649"/>
                  <a:gd name="connsiteY8" fmla="*/ 333955 h 3299792"/>
                  <a:gd name="connsiteX9" fmla="*/ 2115047 w 3649649"/>
                  <a:gd name="connsiteY9" fmla="*/ 159027 h 3299792"/>
                  <a:gd name="connsiteX10" fmla="*/ 2194560 w 3649649"/>
                  <a:gd name="connsiteY10" fmla="*/ 151075 h 3299792"/>
                  <a:gd name="connsiteX11" fmla="*/ 2194560 w 3649649"/>
                  <a:gd name="connsiteY11" fmla="*/ 333955 h 3299792"/>
                  <a:gd name="connsiteX12" fmla="*/ 2154804 w 3649649"/>
                  <a:gd name="connsiteY12" fmla="*/ 357809 h 3299792"/>
                  <a:gd name="connsiteX13" fmla="*/ 2154804 w 3649649"/>
                  <a:gd name="connsiteY13" fmla="*/ 437322 h 3299792"/>
                  <a:gd name="connsiteX14" fmla="*/ 2154804 w 3649649"/>
                  <a:gd name="connsiteY14" fmla="*/ 508884 h 3299792"/>
                  <a:gd name="connsiteX15" fmla="*/ 2234317 w 3649649"/>
                  <a:gd name="connsiteY15" fmla="*/ 508884 h 3299792"/>
                  <a:gd name="connsiteX16" fmla="*/ 2337684 w 3649649"/>
                  <a:gd name="connsiteY16" fmla="*/ 508884 h 3299792"/>
                  <a:gd name="connsiteX17" fmla="*/ 2433099 w 3649649"/>
                  <a:gd name="connsiteY17" fmla="*/ 508884 h 3299792"/>
                  <a:gd name="connsiteX18" fmla="*/ 2512612 w 3649649"/>
                  <a:gd name="connsiteY18" fmla="*/ 508884 h 3299792"/>
                  <a:gd name="connsiteX19" fmla="*/ 2592125 w 3649649"/>
                  <a:gd name="connsiteY19" fmla="*/ 564543 h 3299792"/>
                  <a:gd name="connsiteX20" fmla="*/ 2647784 w 3649649"/>
                  <a:gd name="connsiteY20" fmla="*/ 636105 h 3299792"/>
                  <a:gd name="connsiteX21" fmla="*/ 2647784 w 3649649"/>
                  <a:gd name="connsiteY21" fmla="*/ 842839 h 3299792"/>
                  <a:gd name="connsiteX22" fmla="*/ 2775005 w 3649649"/>
                  <a:gd name="connsiteY22" fmla="*/ 938254 h 3299792"/>
                  <a:gd name="connsiteX23" fmla="*/ 2902226 w 3649649"/>
                  <a:gd name="connsiteY23" fmla="*/ 1009816 h 3299792"/>
                  <a:gd name="connsiteX24" fmla="*/ 2918129 w 3649649"/>
                  <a:gd name="connsiteY24" fmla="*/ 1033670 h 3299792"/>
                  <a:gd name="connsiteX25" fmla="*/ 2918129 w 3649649"/>
                  <a:gd name="connsiteY25" fmla="*/ 1097280 h 3299792"/>
                  <a:gd name="connsiteX26" fmla="*/ 2854518 w 3649649"/>
                  <a:gd name="connsiteY26" fmla="*/ 1208599 h 3299792"/>
                  <a:gd name="connsiteX27" fmla="*/ 2949934 w 3649649"/>
                  <a:gd name="connsiteY27" fmla="*/ 1168842 h 3299792"/>
                  <a:gd name="connsiteX28" fmla="*/ 2989691 w 3649649"/>
                  <a:gd name="connsiteY28" fmla="*/ 1097280 h 3299792"/>
                  <a:gd name="connsiteX29" fmla="*/ 2989691 w 3649649"/>
                  <a:gd name="connsiteY29" fmla="*/ 1041621 h 3299792"/>
                  <a:gd name="connsiteX30" fmla="*/ 3116911 w 3649649"/>
                  <a:gd name="connsiteY30" fmla="*/ 1033670 h 3299792"/>
                  <a:gd name="connsiteX31" fmla="*/ 3085106 w 3649649"/>
                  <a:gd name="connsiteY31" fmla="*/ 1168842 h 3299792"/>
                  <a:gd name="connsiteX32" fmla="*/ 3085106 w 3649649"/>
                  <a:gd name="connsiteY32" fmla="*/ 1208599 h 3299792"/>
                  <a:gd name="connsiteX33" fmla="*/ 3101009 w 3649649"/>
                  <a:gd name="connsiteY33" fmla="*/ 1232453 h 3299792"/>
                  <a:gd name="connsiteX34" fmla="*/ 3077155 w 3649649"/>
                  <a:gd name="connsiteY34" fmla="*/ 1264258 h 3299792"/>
                  <a:gd name="connsiteX35" fmla="*/ 3077155 w 3649649"/>
                  <a:gd name="connsiteY35" fmla="*/ 1288112 h 3299792"/>
                  <a:gd name="connsiteX36" fmla="*/ 3029447 w 3649649"/>
                  <a:gd name="connsiteY36" fmla="*/ 1296063 h 3299792"/>
                  <a:gd name="connsiteX37" fmla="*/ 3029447 w 3649649"/>
                  <a:gd name="connsiteY37" fmla="*/ 1327868 h 3299792"/>
                  <a:gd name="connsiteX38" fmla="*/ 3045350 w 3649649"/>
                  <a:gd name="connsiteY38" fmla="*/ 1327868 h 3299792"/>
                  <a:gd name="connsiteX39" fmla="*/ 3061252 w 3649649"/>
                  <a:gd name="connsiteY39" fmla="*/ 1478943 h 3299792"/>
                  <a:gd name="connsiteX40" fmla="*/ 3069204 w 3649649"/>
                  <a:gd name="connsiteY40" fmla="*/ 1478943 h 3299792"/>
                  <a:gd name="connsiteX41" fmla="*/ 3101009 w 3649649"/>
                  <a:gd name="connsiteY41" fmla="*/ 1383527 h 3299792"/>
                  <a:gd name="connsiteX42" fmla="*/ 3164619 w 3649649"/>
                  <a:gd name="connsiteY42" fmla="*/ 1455089 h 3299792"/>
                  <a:gd name="connsiteX43" fmla="*/ 3164619 w 3649649"/>
                  <a:gd name="connsiteY43" fmla="*/ 1550505 h 3299792"/>
                  <a:gd name="connsiteX44" fmla="*/ 3307743 w 3649649"/>
                  <a:gd name="connsiteY44" fmla="*/ 1550505 h 3299792"/>
                  <a:gd name="connsiteX45" fmla="*/ 3331597 w 3649649"/>
                  <a:gd name="connsiteY45" fmla="*/ 1860606 h 3299792"/>
                  <a:gd name="connsiteX46" fmla="*/ 3379304 w 3649649"/>
                  <a:gd name="connsiteY46" fmla="*/ 1868557 h 3299792"/>
                  <a:gd name="connsiteX47" fmla="*/ 3450866 w 3649649"/>
                  <a:gd name="connsiteY47" fmla="*/ 1765190 h 3299792"/>
                  <a:gd name="connsiteX48" fmla="*/ 3482671 w 3649649"/>
                  <a:gd name="connsiteY48" fmla="*/ 1765190 h 3299792"/>
                  <a:gd name="connsiteX49" fmla="*/ 3538331 w 3649649"/>
                  <a:gd name="connsiteY49" fmla="*/ 1773141 h 3299792"/>
                  <a:gd name="connsiteX50" fmla="*/ 3578087 w 3649649"/>
                  <a:gd name="connsiteY50" fmla="*/ 1812898 h 3299792"/>
                  <a:gd name="connsiteX51" fmla="*/ 3474720 w 3649649"/>
                  <a:gd name="connsiteY51" fmla="*/ 1987827 h 3299792"/>
                  <a:gd name="connsiteX52" fmla="*/ 3530379 w 3649649"/>
                  <a:gd name="connsiteY52" fmla="*/ 2043486 h 3299792"/>
                  <a:gd name="connsiteX53" fmla="*/ 3609892 w 3649649"/>
                  <a:gd name="connsiteY53" fmla="*/ 2051437 h 3299792"/>
                  <a:gd name="connsiteX54" fmla="*/ 3649649 w 3649649"/>
                  <a:gd name="connsiteY54" fmla="*/ 2083242 h 3299792"/>
                  <a:gd name="connsiteX55" fmla="*/ 3649649 w 3649649"/>
                  <a:gd name="connsiteY55" fmla="*/ 2162755 h 3299792"/>
                  <a:gd name="connsiteX56" fmla="*/ 3506525 w 3649649"/>
                  <a:gd name="connsiteY56" fmla="*/ 2258171 h 3299792"/>
                  <a:gd name="connsiteX57" fmla="*/ 3442915 w 3649649"/>
                  <a:gd name="connsiteY57" fmla="*/ 2369489 h 3299792"/>
                  <a:gd name="connsiteX58" fmla="*/ 3379304 w 3649649"/>
                  <a:gd name="connsiteY58" fmla="*/ 2369489 h 3299792"/>
                  <a:gd name="connsiteX59" fmla="*/ 3307743 w 3649649"/>
                  <a:gd name="connsiteY59" fmla="*/ 2353587 h 3299792"/>
                  <a:gd name="connsiteX60" fmla="*/ 3275937 w 3649649"/>
                  <a:gd name="connsiteY60" fmla="*/ 2361538 h 3299792"/>
                  <a:gd name="connsiteX61" fmla="*/ 3275937 w 3649649"/>
                  <a:gd name="connsiteY61" fmla="*/ 2425148 h 3299792"/>
                  <a:gd name="connsiteX62" fmla="*/ 3188473 w 3649649"/>
                  <a:gd name="connsiteY62" fmla="*/ 2464905 h 3299792"/>
                  <a:gd name="connsiteX63" fmla="*/ 3116911 w 3649649"/>
                  <a:gd name="connsiteY63" fmla="*/ 2472856 h 3299792"/>
                  <a:gd name="connsiteX64" fmla="*/ 3116911 w 3649649"/>
                  <a:gd name="connsiteY64" fmla="*/ 2425148 h 3299792"/>
                  <a:gd name="connsiteX65" fmla="*/ 3037398 w 3649649"/>
                  <a:gd name="connsiteY65" fmla="*/ 2385392 h 3299792"/>
                  <a:gd name="connsiteX66" fmla="*/ 2830664 w 3649649"/>
                  <a:gd name="connsiteY66" fmla="*/ 2385392 h 3299792"/>
                  <a:gd name="connsiteX67" fmla="*/ 2735249 w 3649649"/>
                  <a:gd name="connsiteY67" fmla="*/ 2425148 h 3299792"/>
                  <a:gd name="connsiteX68" fmla="*/ 2615979 w 3649649"/>
                  <a:gd name="connsiteY68" fmla="*/ 2425148 h 3299792"/>
                  <a:gd name="connsiteX69" fmla="*/ 2520564 w 3649649"/>
                  <a:gd name="connsiteY69" fmla="*/ 2456953 h 3299792"/>
                  <a:gd name="connsiteX70" fmla="*/ 2568271 w 3649649"/>
                  <a:gd name="connsiteY70" fmla="*/ 2528515 h 3299792"/>
                  <a:gd name="connsiteX71" fmla="*/ 2568271 w 3649649"/>
                  <a:gd name="connsiteY71" fmla="*/ 2647785 h 3299792"/>
                  <a:gd name="connsiteX72" fmla="*/ 2623931 w 3649649"/>
                  <a:gd name="connsiteY72" fmla="*/ 2647785 h 3299792"/>
                  <a:gd name="connsiteX73" fmla="*/ 2679590 w 3649649"/>
                  <a:gd name="connsiteY73" fmla="*/ 2798860 h 3299792"/>
                  <a:gd name="connsiteX74" fmla="*/ 2703444 w 3649649"/>
                  <a:gd name="connsiteY74" fmla="*/ 2846567 h 3299792"/>
                  <a:gd name="connsiteX75" fmla="*/ 2663687 w 3649649"/>
                  <a:gd name="connsiteY75" fmla="*/ 2989691 h 3299792"/>
                  <a:gd name="connsiteX76" fmla="*/ 2767054 w 3649649"/>
                  <a:gd name="connsiteY76" fmla="*/ 3085107 h 3299792"/>
                  <a:gd name="connsiteX77" fmla="*/ 2798859 w 3649649"/>
                  <a:gd name="connsiteY77" fmla="*/ 3299792 h 3299792"/>
                  <a:gd name="connsiteX78" fmla="*/ 2409245 w 3649649"/>
                  <a:gd name="connsiteY78" fmla="*/ 3275938 h 3299792"/>
                  <a:gd name="connsiteX79" fmla="*/ 2258171 w 3649649"/>
                  <a:gd name="connsiteY79" fmla="*/ 3156668 h 3299792"/>
                  <a:gd name="connsiteX80" fmla="*/ 2170706 w 3649649"/>
                  <a:gd name="connsiteY80" fmla="*/ 3101009 h 3299792"/>
                  <a:gd name="connsiteX81" fmla="*/ 2051437 w 3649649"/>
                  <a:gd name="connsiteY81" fmla="*/ 3085107 h 3299792"/>
                  <a:gd name="connsiteX82" fmla="*/ 2051437 w 3649649"/>
                  <a:gd name="connsiteY82" fmla="*/ 3013545 h 3299792"/>
                  <a:gd name="connsiteX83" fmla="*/ 1971924 w 3649649"/>
                  <a:gd name="connsiteY83" fmla="*/ 2997642 h 3299792"/>
                  <a:gd name="connsiteX84" fmla="*/ 1836751 w 3649649"/>
                  <a:gd name="connsiteY84" fmla="*/ 2782957 h 3299792"/>
                  <a:gd name="connsiteX85" fmla="*/ 1908313 w 3649649"/>
                  <a:gd name="connsiteY85" fmla="*/ 2775006 h 3299792"/>
                  <a:gd name="connsiteX86" fmla="*/ 1757238 w 3649649"/>
                  <a:gd name="connsiteY86" fmla="*/ 2592126 h 3299792"/>
                  <a:gd name="connsiteX87" fmla="*/ 1677725 w 3649649"/>
                  <a:gd name="connsiteY87" fmla="*/ 2608028 h 3299792"/>
                  <a:gd name="connsiteX88" fmla="*/ 1598212 w 3649649"/>
                  <a:gd name="connsiteY88" fmla="*/ 2679590 h 3299792"/>
                  <a:gd name="connsiteX89" fmla="*/ 1534602 w 3649649"/>
                  <a:gd name="connsiteY89" fmla="*/ 2639833 h 3299792"/>
                  <a:gd name="connsiteX90" fmla="*/ 1486894 w 3649649"/>
                  <a:gd name="connsiteY90" fmla="*/ 2608028 h 3299792"/>
                  <a:gd name="connsiteX91" fmla="*/ 1407381 w 3649649"/>
                  <a:gd name="connsiteY91" fmla="*/ 2608028 h 3299792"/>
                  <a:gd name="connsiteX92" fmla="*/ 1343771 w 3649649"/>
                  <a:gd name="connsiteY92" fmla="*/ 2608028 h 3299792"/>
                  <a:gd name="connsiteX93" fmla="*/ 1280160 w 3649649"/>
                  <a:gd name="connsiteY93" fmla="*/ 2623931 h 3299792"/>
                  <a:gd name="connsiteX94" fmla="*/ 1176793 w 3649649"/>
                  <a:gd name="connsiteY94" fmla="*/ 2687541 h 3299792"/>
                  <a:gd name="connsiteX95" fmla="*/ 1073426 w 3649649"/>
                  <a:gd name="connsiteY95" fmla="*/ 2647785 h 3299792"/>
                  <a:gd name="connsiteX96" fmla="*/ 874644 w 3649649"/>
                  <a:gd name="connsiteY96" fmla="*/ 2703444 h 3299792"/>
                  <a:gd name="connsiteX97" fmla="*/ 731520 w 3649649"/>
                  <a:gd name="connsiteY97" fmla="*/ 2743200 h 3299792"/>
                  <a:gd name="connsiteX98" fmla="*/ 628153 w 3649649"/>
                  <a:gd name="connsiteY98" fmla="*/ 2782957 h 3299792"/>
                  <a:gd name="connsiteX99" fmla="*/ 524786 w 3649649"/>
                  <a:gd name="connsiteY99" fmla="*/ 2798860 h 3299792"/>
                  <a:gd name="connsiteX100" fmla="*/ 405517 w 3649649"/>
                  <a:gd name="connsiteY100" fmla="*/ 2759103 h 3299792"/>
                  <a:gd name="connsiteX101" fmla="*/ 429371 w 3649649"/>
                  <a:gd name="connsiteY101" fmla="*/ 2639833 h 3299792"/>
                  <a:gd name="connsiteX102" fmla="*/ 429371 w 3649649"/>
                  <a:gd name="connsiteY102" fmla="*/ 2496710 h 3299792"/>
                  <a:gd name="connsiteX103" fmla="*/ 516835 w 3649649"/>
                  <a:gd name="connsiteY103" fmla="*/ 2234317 h 3299792"/>
                  <a:gd name="connsiteX104" fmla="*/ 516835 w 3649649"/>
                  <a:gd name="connsiteY104" fmla="*/ 2091193 h 3299792"/>
                  <a:gd name="connsiteX105" fmla="*/ 405517 w 3649649"/>
                  <a:gd name="connsiteY105" fmla="*/ 2091193 h 3299792"/>
                  <a:gd name="connsiteX106" fmla="*/ 381663 w 3649649"/>
                  <a:gd name="connsiteY106" fmla="*/ 2258171 h 3299792"/>
                  <a:gd name="connsiteX107" fmla="*/ 222637 w 3649649"/>
                  <a:gd name="connsiteY107" fmla="*/ 2258171 h 3299792"/>
                  <a:gd name="connsiteX108" fmla="*/ 222637 w 3649649"/>
                  <a:gd name="connsiteY108" fmla="*/ 2385392 h 3299792"/>
                  <a:gd name="connsiteX109" fmla="*/ 103367 w 3649649"/>
                  <a:gd name="connsiteY109" fmla="*/ 2409246 h 3299792"/>
                  <a:gd name="connsiteX110" fmla="*/ 103367 w 3649649"/>
                  <a:gd name="connsiteY110" fmla="*/ 2464905 h 3299792"/>
                  <a:gd name="connsiteX111" fmla="*/ 7951 w 3649649"/>
                  <a:gd name="connsiteY111" fmla="*/ 2464905 h 3299792"/>
                  <a:gd name="connsiteX112" fmla="*/ 0 w 3649649"/>
                  <a:gd name="connsiteY112" fmla="*/ 2305879 h 3299792"/>
                  <a:gd name="connsiteX113" fmla="*/ 0 w 3649649"/>
                  <a:gd name="connsiteY113" fmla="*/ 2242268 h 3299792"/>
                  <a:gd name="connsiteX114" fmla="*/ 55659 w 3649649"/>
                  <a:gd name="connsiteY114" fmla="*/ 2162755 h 3299792"/>
                  <a:gd name="connsiteX115" fmla="*/ 31805 w 3649649"/>
                  <a:gd name="connsiteY115" fmla="*/ 1995778 h 3299792"/>
                  <a:gd name="connsiteX116" fmla="*/ 95416 w 3649649"/>
                  <a:gd name="connsiteY116" fmla="*/ 1995778 h 3299792"/>
                  <a:gd name="connsiteX117" fmla="*/ 95416 w 3649649"/>
                  <a:gd name="connsiteY117" fmla="*/ 1820849 h 3299792"/>
                  <a:gd name="connsiteX118" fmla="*/ 190831 w 3649649"/>
                  <a:gd name="connsiteY118" fmla="*/ 1820849 h 3299792"/>
                  <a:gd name="connsiteX119" fmla="*/ 246491 w 3649649"/>
                  <a:gd name="connsiteY119" fmla="*/ 1868557 h 3299792"/>
                  <a:gd name="connsiteX120" fmla="*/ 405517 w 3649649"/>
                  <a:gd name="connsiteY120" fmla="*/ 1828800 h 3299792"/>
                  <a:gd name="connsiteX121" fmla="*/ 516835 w 3649649"/>
                  <a:gd name="connsiteY121" fmla="*/ 2027583 h 3299792"/>
                  <a:gd name="connsiteX122" fmla="*/ 516835 w 3649649"/>
                  <a:gd name="connsiteY122" fmla="*/ 1789044 h 3299792"/>
                  <a:gd name="connsiteX123" fmla="*/ 652007 w 3649649"/>
                  <a:gd name="connsiteY123" fmla="*/ 1860606 h 3299792"/>
                  <a:gd name="connsiteX124" fmla="*/ 652007 w 3649649"/>
                  <a:gd name="connsiteY124" fmla="*/ 1908313 h 3299792"/>
                  <a:gd name="connsiteX125" fmla="*/ 588397 w 3649649"/>
                  <a:gd name="connsiteY125" fmla="*/ 1908313 h 3299792"/>
                  <a:gd name="connsiteX126" fmla="*/ 604299 w 3649649"/>
                  <a:gd name="connsiteY126" fmla="*/ 2051437 h 3299792"/>
                  <a:gd name="connsiteX127" fmla="*/ 755374 w 3649649"/>
                  <a:gd name="connsiteY127" fmla="*/ 1963973 h 3299792"/>
                  <a:gd name="connsiteX128" fmla="*/ 834887 w 3649649"/>
                  <a:gd name="connsiteY128" fmla="*/ 1868557 h 3299792"/>
                  <a:gd name="connsiteX129" fmla="*/ 842838 w 3649649"/>
                  <a:gd name="connsiteY129" fmla="*/ 1765190 h 3299792"/>
                  <a:gd name="connsiteX130" fmla="*/ 771277 w 3649649"/>
                  <a:gd name="connsiteY130" fmla="*/ 1757239 h 3299792"/>
                  <a:gd name="connsiteX131" fmla="*/ 771277 w 3649649"/>
                  <a:gd name="connsiteY131" fmla="*/ 1661823 h 3299792"/>
                  <a:gd name="connsiteX132" fmla="*/ 739471 w 3649649"/>
                  <a:gd name="connsiteY132" fmla="*/ 1661823 h 3299792"/>
                  <a:gd name="connsiteX133" fmla="*/ 723569 w 3649649"/>
                  <a:gd name="connsiteY133" fmla="*/ 1606164 h 3299792"/>
                  <a:gd name="connsiteX134" fmla="*/ 540689 w 3649649"/>
                  <a:gd name="connsiteY134" fmla="*/ 1725433 h 3299792"/>
                  <a:gd name="connsiteX135" fmla="*/ 516835 w 3649649"/>
                  <a:gd name="connsiteY135" fmla="*/ 1606164 h 3299792"/>
                  <a:gd name="connsiteX136" fmla="*/ 485030 w 3649649"/>
                  <a:gd name="connsiteY136" fmla="*/ 1510748 h 3299792"/>
                  <a:gd name="connsiteX137" fmla="*/ 477078 w 3649649"/>
                  <a:gd name="connsiteY137" fmla="*/ 1367625 h 3299792"/>
                  <a:gd name="connsiteX138" fmla="*/ 445273 w 3649649"/>
                  <a:gd name="connsiteY138" fmla="*/ 1367625 h 3299792"/>
                  <a:gd name="connsiteX139" fmla="*/ 421419 w 3649649"/>
                  <a:gd name="connsiteY139" fmla="*/ 1455089 h 3299792"/>
                  <a:gd name="connsiteX140" fmla="*/ 389614 w 3649649"/>
                  <a:gd name="connsiteY140" fmla="*/ 1455089 h 3299792"/>
                  <a:gd name="connsiteX141" fmla="*/ 389614 w 3649649"/>
                  <a:gd name="connsiteY141" fmla="*/ 1455089 h 3299792"/>
                  <a:gd name="connsiteX142" fmla="*/ 310101 w 3649649"/>
                  <a:gd name="connsiteY142" fmla="*/ 1319917 h 3299792"/>
                  <a:gd name="connsiteX143" fmla="*/ 278296 w 3649649"/>
                  <a:gd name="connsiteY143" fmla="*/ 1319917 h 3299792"/>
                  <a:gd name="connsiteX144" fmla="*/ 278296 w 3649649"/>
                  <a:gd name="connsiteY144" fmla="*/ 1240404 h 3299792"/>
                  <a:gd name="connsiteX145" fmla="*/ 373711 w 3649649"/>
                  <a:gd name="connsiteY145" fmla="*/ 1240404 h 3299792"/>
                  <a:gd name="connsiteX146" fmla="*/ 397565 w 3649649"/>
                  <a:gd name="connsiteY146" fmla="*/ 1296063 h 3299792"/>
                  <a:gd name="connsiteX147" fmla="*/ 477078 w 3649649"/>
                  <a:gd name="connsiteY147" fmla="*/ 1311966 h 3299792"/>
                  <a:gd name="connsiteX148" fmla="*/ 485030 w 3649649"/>
                  <a:gd name="connsiteY148" fmla="*/ 1208599 h 3299792"/>
                  <a:gd name="connsiteX149" fmla="*/ 485030 w 3649649"/>
                  <a:gd name="connsiteY149" fmla="*/ 1081378 h 3299792"/>
                  <a:gd name="connsiteX150" fmla="*/ 532737 w 3649649"/>
                  <a:gd name="connsiteY150" fmla="*/ 1081378 h 3299792"/>
                  <a:gd name="connsiteX151" fmla="*/ 548640 w 3649649"/>
                  <a:gd name="connsiteY151" fmla="*/ 1168842 h 3299792"/>
                  <a:gd name="connsiteX152" fmla="*/ 659958 w 3649649"/>
                  <a:gd name="connsiteY152" fmla="*/ 1168842 h 3299792"/>
                  <a:gd name="connsiteX153" fmla="*/ 683812 w 3649649"/>
                  <a:gd name="connsiteY153" fmla="*/ 1319917 h 3299792"/>
                  <a:gd name="connsiteX154" fmla="*/ 842838 w 3649649"/>
                  <a:gd name="connsiteY154" fmla="*/ 1311966 h 3299792"/>
                  <a:gd name="connsiteX155" fmla="*/ 978011 w 3649649"/>
                  <a:gd name="connsiteY155" fmla="*/ 1311966 h 3299792"/>
                  <a:gd name="connsiteX156" fmla="*/ 1073426 w 3649649"/>
                  <a:gd name="connsiteY156" fmla="*/ 1327868 h 3299792"/>
                  <a:gd name="connsiteX157" fmla="*/ 1073426 w 3649649"/>
                  <a:gd name="connsiteY157" fmla="*/ 1351722 h 3299792"/>
                  <a:gd name="connsiteX158" fmla="*/ 1152939 w 3649649"/>
                  <a:gd name="connsiteY158" fmla="*/ 1351722 h 3299792"/>
                  <a:gd name="connsiteX159" fmla="*/ 1200647 w 3649649"/>
                  <a:gd name="connsiteY159" fmla="*/ 1264258 h 3299792"/>
                  <a:gd name="connsiteX160" fmla="*/ 1224501 w 3649649"/>
                  <a:gd name="connsiteY160" fmla="*/ 1248355 h 3299792"/>
                  <a:gd name="connsiteX161" fmla="*/ 1208598 w 3649649"/>
                  <a:gd name="connsiteY161" fmla="*/ 1200647 h 3299792"/>
                  <a:gd name="connsiteX162" fmla="*/ 1009816 w 3649649"/>
                  <a:gd name="connsiteY162" fmla="*/ 1200647 h 3299792"/>
                  <a:gd name="connsiteX163" fmla="*/ 970059 w 3649649"/>
                  <a:gd name="connsiteY163" fmla="*/ 1081378 h 3299792"/>
                  <a:gd name="connsiteX164" fmla="*/ 739471 w 3649649"/>
                  <a:gd name="connsiteY164" fmla="*/ 1081378 h 3299792"/>
                  <a:gd name="connsiteX165" fmla="*/ 644056 w 3649649"/>
                  <a:gd name="connsiteY165" fmla="*/ 1081378 h 3299792"/>
                  <a:gd name="connsiteX166" fmla="*/ 500932 w 3649649"/>
                  <a:gd name="connsiteY166" fmla="*/ 1057524 h 3299792"/>
                  <a:gd name="connsiteX167" fmla="*/ 500932 w 3649649"/>
                  <a:gd name="connsiteY167" fmla="*/ 866693 h 3299792"/>
                  <a:gd name="connsiteX168" fmla="*/ 540689 w 3649649"/>
                  <a:gd name="connsiteY168" fmla="*/ 842839 h 3299792"/>
                  <a:gd name="connsiteX169" fmla="*/ 508884 w 3649649"/>
                  <a:gd name="connsiteY169" fmla="*/ 811033 h 3299792"/>
                  <a:gd name="connsiteX170" fmla="*/ 492981 w 3649649"/>
                  <a:gd name="connsiteY170" fmla="*/ 747423 h 3299792"/>
                  <a:gd name="connsiteX171" fmla="*/ 604299 w 3649649"/>
                  <a:gd name="connsiteY171" fmla="*/ 739472 h 3299792"/>
                  <a:gd name="connsiteX172" fmla="*/ 604299 w 3649649"/>
                  <a:gd name="connsiteY172" fmla="*/ 659959 h 3299792"/>
                  <a:gd name="connsiteX173" fmla="*/ 604299 w 3649649"/>
                  <a:gd name="connsiteY173" fmla="*/ 620202 h 3299792"/>
                  <a:gd name="connsiteX174" fmla="*/ 636104 w 3649649"/>
                  <a:gd name="connsiteY174" fmla="*/ 564543 h 3299792"/>
                  <a:gd name="connsiteX175" fmla="*/ 683812 w 3649649"/>
                  <a:gd name="connsiteY175" fmla="*/ 564543 h 3299792"/>
                  <a:gd name="connsiteX176" fmla="*/ 723568 w 3649649"/>
                  <a:gd name="connsiteY176" fmla="*/ 691764 h 3299792"/>
                  <a:gd name="connsiteX177" fmla="*/ 1463040 w 3649649"/>
                  <a:gd name="connsiteY177" fmla="*/ 23854 h 3299792"/>
                  <a:gd name="connsiteX0" fmla="*/ 1478943 w 3649649"/>
                  <a:gd name="connsiteY0" fmla="*/ 0 h 3299792"/>
                  <a:gd name="connsiteX1" fmla="*/ 1622066 w 3649649"/>
                  <a:gd name="connsiteY1" fmla="*/ 135173 h 3299792"/>
                  <a:gd name="connsiteX2" fmla="*/ 1653871 w 3649649"/>
                  <a:gd name="connsiteY2" fmla="*/ 166978 h 3299792"/>
                  <a:gd name="connsiteX3" fmla="*/ 1701579 w 3649649"/>
                  <a:gd name="connsiteY3" fmla="*/ 270345 h 3299792"/>
                  <a:gd name="connsiteX4" fmla="*/ 1892411 w 3649649"/>
                  <a:gd name="connsiteY4" fmla="*/ 381663 h 3299792"/>
                  <a:gd name="connsiteX5" fmla="*/ 2051437 w 3649649"/>
                  <a:gd name="connsiteY5" fmla="*/ 477079 h 3299792"/>
                  <a:gd name="connsiteX6" fmla="*/ 2075291 w 3649649"/>
                  <a:gd name="connsiteY6" fmla="*/ 453225 h 3299792"/>
                  <a:gd name="connsiteX7" fmla="*/ 2075291 w 3649649"/>
                  <a:gd name="connsiteY7" fmla="*/ 333955 h 3299792"/>
                  <a:gd name="connsiteX8" fmla="*/ 2115047 w 3649649"/>
                  <a:gd name="connsiteY8" fmla="*/ 333955 h 3299792"/>
                  <a:gd name="connsiteX9" fmla="*/ 2115047 w 3649649"/>
                  <a:gd name="connsiteY9" fmla="*/ 159027 h 3299792"/>
                  <a:gd name="connsiteX10" fmla="*/ 2194560 w 3649649"/>
                  <a:gd name="connsiteY10" fmla="*/ 151075 h 3299792"/>
                  <a:gd name="connsiteX11" fmla="*/ 2194560 w 3649649"/>
                  <a:gd name="connsiteY11" fmla="*/ 333955 h 3299792"/>
                  <a:gd name="connsiteX12" fmla="*/ 2154804 w 3649649"/>
                  <a:gd name="connsiteY12" fmla="*/ 357809 h 3299792"/>
                  <a:gd name="connsiteX13" fmla="*/ 2154804 w 3649649"/>
                  <a:gd name="connsiteY13" fmla="*/ 437322 h 3299792"/>
                  <a:gd name="connsiteX14" fmla="*/ 2154804 w 3649649"/>
                  <a:gd name="connsiteY14" fmla="*/ 508884 h 3299792"/>
                  <a:gd name="connsiteX15" fmla="*/ 2234317 w 3649649"/>
                  <a:gd name="connsiteY15" fmla="*/ 508884 h 3299792"/>
                  <a:gd name="connsiteX16" fmla="*/ 2337684 w 3649649"/>
                  <a:gd name="connsiteY16" fmla="*/ 508884 h 3299792"/>
                  <a:gd name="connsiteX17" fmla="*/ 2433099 w 3649649"/>
                  <a:gd name="connsiteY17" fmla="*/ 508884 h 3299792"/>
                  <a:gd name="connsiteX18" fmla="*/ 2512612 w 3649649"/>
                  <a:gd name="connsiteY18" fmla="*/ 508884 h 3299792"/>
                  <a:gd name="connsiteX19" fmla="*/ 2592125 w 3649649"/>
                  <a:gd name="connsiteY19" fmla="*/ 564543 h 3299792"/>
                  <a:gd name="connsiteX20" fmla="*/ 2647784 w 3649649"/>
                  <a:gd name="connsiteY20" fmla="*/ 636105 h 3299792"/>
                  <a:gd name="connsiteX21" fmla="*/ 2647784 w 3649649"/>
                  <a:gd name="connsiteY21" fmla="*/ 842839 h 3299792"/>
                  <a:gd name="connsiteX22" fmla="*/ 2775005 w 3649649"/>
                  <a:gd name="connsiteY22" fmla="*/ 938254 h 3299792"/>
                  <a:gd name="connsiteX23" fmla="*/ 2902226 w 3649649"/>
                  <a:gd name="connsiteY23" fmla="*/ 1009816 h 3299792"/>
                  <a:gd name="connsiteX24" fmla="*/ 2918129 w 3649649"/>
                  <a:gd name="connsiteY24" fmla="*/ 1033670 h 3299792"/>
                  <a:gd name="connsiteX25" fmla="*/ 2918129 w 3649649"/>
                  <a:gd name="connsiteY25" fmla="*/ 1097280 h 3299792"/>
                  <a:gd name="connsiteX26" fmla="*/ 2854518 w 3649649"/>
                  <a:gd name="connsiteY26" fmla="*/ 1208599 h 3299792"/>
                  <a:gd name="connsiteX27" fmla="*/ 2949934 w 3649649"/>
                  <a:gd name="connsiteY27" fmla="*/ 1168842 h 3299792"/>
                  <a:gd name="connsiteX28" fmla="*/ 2989691 w 3649649"/>
                  <a:gd name="connsiteY28" fmla="*/ 1097280 h 3299792"/>
                  <a:gd name="connsiteX29" fmla="*/ 2989691 w 3649649"/>
                  <a:gd name="connsiteY29" fmla="*/ 1041621 h 3299792"/>
                  <a:gd name="connsiteX30" fmla="*/ 3116911 w 3649649"/>
                  <a:gd name="connsiteY30" fmla="*/ 1033670 h 3299792"/>
                  <a:gd name="connsiteX31" fmla="*/ 3085106 w 3649649"/>
                  <a:gd name="connsiteY31" fmla="*/ 1168842 h 3299792"/>
                  <a:gd name="connsiteX32" fmla="*/ 3085106 w 3649649"/>
                  <a:gd name="connsiteY32" fmla="*/ 1208599 h 3299792"/>
                  <a:gd name="connsiteX33" fmla="*/ 3101009 w 3649649"/>
                  <a:gd name="connsiteY33" fmla="*/ 1232453 h 3299792"/>
                  <a:gd name="connsiteX34" fmla="*/ 3077155 w 3649649"/>
                  <a:gd name="connsiteY34" fmla="*/ 1264258 h 3299792"/>
                  <a:gd name="connsiteX35" fmla="*/ 3077155 w 3649649"/>
                  <a:gd name="connsiteY35" fmla="*/ 1288112 h 3299792"/>
                  <a:gd name="connsiteX36" fmla="*/ 3029447 w 3649649"/>
                  <a:gd name="connsiteY36" fmla="*/ 1296063 h 3299792"/>
                  <a:gd name="connsiteX37" fmla="*/ 3029447 w 3649649"/>
                  <a:gd name="connsiteY37" fmla="*/ 1327868 h 3299792"/>
                  <a:gd name="connsiteX38" fmla="*/ 3045350 w 3649649"/>
                  <a:gd name="connsiteY38" fmla="*/ 1327868 h 3299792"/>
                  <a:gd name="connsiteX39" fmla="*/ 3061252 w 3649649"/>
                  <a:gd name="connsiteY39" fmla="*/ 1478943 h 3299792"/>
                  <a:gd name="connsiteX40" fmla="*/ 3069204 w 3649649"/>
                  <a:gd name="connsiteY40" fmla="*/ 1478943 h 3299792"/>
                  <a:gd name="connsiteX41" fmla="*/ 3101009 w 3649649"/>
                  <a:gd name="connsiteY41" fmla="*/ 1383527 h 3299792"/>
                  <a:gd name="connsiteX42" fmla="*/ 3164619 w 3649649"/>
                  <a:gd name="connsiteY42" fmla="*/ 1455089 h 3299792"/>
                  <a:gd name="connsiteX43" fmla="*/ 3164619 w 3649649"/>
                  <a:gd name="connsiteY43" fmla="*/ 1550505 h 3299792"/>
                  <a:gd name="connsiteX44" fmla="*/ 3307743 w 3649649"/>
                  <a:gd name="connsiteY44" fmla="*/ 1550505 h 3299792"/>
                  <a:gd name="connsiteX45" fmla="*/ 3331597 w 3649649"/>
                  <a:gd name="connsiteY45" fmla="*/ 1860606 h 3299792"/>
                  <a:gd name="connsiteX46" fmla="*/ 3379304 w 3649649"/>
                  <a:gd name="connsiteY46" fmla="*/ 1868557 h 3299792"/>
                  <a:gd name="connsiteX47" fmla="*/ 3450866 w 3649649"/>
                  <a:gd name="connsiteY47" fmla="*/ 1765190 h 3299792"/>
                  <a:gd name="connsiteX48" fmla="*/ 3482671 w 3649649"/>
                  <a:gd name="connsiteY48" fmla="*/ 1765190 h 3299792"/>
                  <a:gd name="connsiteX49" fmla="*/ 3538331 w 3649649"/>
                  <a:gd name="connsiteY49" fmla="*/ 1773141 h 3299792"/>
                  <a:gd name="connsiteX50" fmla="*/ 3578087 w 3649649"/>
                  <a:gd name="connsiteY50" fmla="*/ 1812898 h 3299792"/>
                  <a:gd name="connsiteX51" fmla="*/ 3474720 w 3649649"/>
                  <a:gd name="connsiteY51" fmla="*/ 1987827 h 3299792"/>
                  <a:gd name="connsiteX52" fmla="*/ 3530379 w 3649649"/>
                  <a:gd name="connsiteY52" fmla="*/ 2043486 h 3299792"/>
                  <a:gd name="connsiteX53" fmla="*/ 3609892 w 3649649"/>
                  <a:gd name="connsiteY53" fmla="*/ 2051437 h 3299792"/>
                  <a:gd name="connsiteX54" fmla="*/ 3649649 w 3649649"/>
                  <a:gd name="connsiteY54" fmla="*/ 2083242 h 3299792"/>
                  <a:gd name="connsiteX55" fmla="*/ 3649649 w 3649649"/>
                  <a:gd name="connsiteY55" fmla="*/ 2162755 h 3299792"/>
                  <a:gd name="connsiteX56" fmla="*/ 3506525 w 3649649"/>
                  <a:gd name="connsiteY56" fmla="*/ 2258171 h 3299792"/>
                  <a:gd name="connsiteX57" fmla="*/ 3442915 w 3649649"/>
                  <a:gd name="connsiteY57" fmla="*/ 2369489 h 3299792"/>
                  <a:gd name="connsiteX58" fmla="*/ 3379304 w 3649649"/>
                  <a:gd name="connsiteY58" fmla="*/ 2369489 h 3299792"/>
                  <a:gd name="connsiteX59" fmla="*/ 3307743 w 3649649"/>
                  <a:gd name="connsiteY59" fmla="*/ 2353587 h 3299792"/>
                  <a:gd name="connsiteX60" fmla="*/ 3275937 w 3649649"/>
                  <a:gd name="connsiteY60" fmla="*/ 2361538 h 3299792"/>
                  <a:gd name="connsiteX61" fmla="*/ 3275937 w 3649649"/>
                  <a:gd name="connsiteY61" fmla="*/ 2425148 h 3299792"/>
                  <a:gd name="connsiteX62" fmla="*/ 3188473 w 3649649"/>
                  <a:gd name="connsiteY62" fmla="*/ 2464905 h 3299792"/>
                  <a:gd name="connsiteX63" fmla="*/ 3116911 w 3649649"/>
                  <a:gd name="connsiteY63" fmla="*/ 2472856 h 3299792"/>
                  <a:gd name="connsiteX64" fmla="*/ 3116911 w 3649649"/>
                  <a:gd name="connsiteY64" fmla="*/ 2425148 h 3299792"/>
                  <a:gd name="connsiteX65" fmla="*/ 3037398 w 3649649"/>
                  <a:gd name="connsiteY65" fmla="*/ 2385392 h 3299792"/>
                  <a:gd name="connsiteX66" fmla="*/ 2830664 w 3649649"/>
                  <a:gd name="connsiteY66" fmla="*/ 2385392 h 3299792"/>
                  <a:gd name="connsiteX67" fmla="*/ 2735249 w 3649649"/>
                  <a:gd name="connsiteY67" fmla="*/ 2425148 h 3299792"/>
                  <a:gd name="connsiteX68" fmla="*/ 2615979 w 3649649"/>
                  <a:gd name="connsiteY68" fmla="*/ 2425148 h 3299792"/>
                  <a:gd name="connsiteX69" fmla="*/ 2520564 w 3649649"/>
                  <a:gd name="connsiteY69" fmla="*/ 2456953 h 3299792"/>
                  <a:gd name="connsiteX70" fmla="*/ 2568271 w 3649649"/>
                  <a:gd name="connsiteY70" fmla="*/ 2528515 h 3299792"/>
                  <a:gd name="connsiteX71" fmla="*/ 2568271 w 3649649"/>
                  <a:gd name="connsiteY71" fmla="*/ 2647785 h 3299792"/>
                  <a:gd name="connsiteX72" fmla="*/ 2623931 w 3649649"/>
                  <a:gd name="connsiteY72" fmla="*/ 2647785 h 3299792"/>
                  <a:gd name="connsiteX73" fmla="*/ 2679590 w 3649649"/>
                  <a:gd name="connsiteY73" fmla="*/ 2798860 h 3299792"/>
                  <a:gd name="connsiteX74" fmla="*/ 2703444 w 3649649"/>
                  <a:gd name="connsiteY74" fmla="*/ 2846567 h 3299792"/>
                  <a:gd name="connsiteX75" fmla="*/ 2663687 w 3649649"/>
                  <a:gd name="connsiteY75" fmla="*/ 2989691 h 3299792"/>
                  <a:gd name="connsiteX76" fmla="*/ 2767054 w 3649649"/>
                  <a:gd name="connsiteY76" fmla="*/ 3085107 h 3299792"/>
                  <a:gd name="connsiteX77" fmla="*/ 2798859 w 3649649"/>
                  <a:gd name="connsiteY77" fmla="*/ 3299792 h 3299792"/>
                  <a:gd name="connsiteX78" fmla="*/ 2409245 w 3649649"/>
                  <a:gd name="connsiteY78" fmla="*/ 3275938 h 3299792"/>
                  <a:gd name="connsiteX79" fmla="*/ 2258171 w 3649649"/>
                  <a:gd name="connsiteY79" fmla="*/ 3156668 h 3299792"/>
                  <a:gd name="connsiteX80" fmla="*/ 2170706 w 3649649"/>
                  <a:gd name="connsiteY80" fmla="*/ 3101009 h 3299792"/>
                  <a:gd name="connsiteX81" fmla="*/ 2051437 w 3649649"/>
                  <a:gd name="connsiteY81" fmla="*/ 3085107 h 3299792"/>
                  <a:gd name="connsiteX82" fmla="*/ 2051437 w 3649649"/>
                  <a:gd name="connsiteY82" fmla="*/ 3013545 h 3299792"/>
                  <a:gd name="connsiteX83" fmla="*/ 1971924 w 3649649"/>
                  <a:gd name="connsiteY83" fmla="*/ 2997642 h 3299792"/>
                  <a:gd name="connsiteX84" fmla="*/ 1836751 w 3649649"/>
                  <a:gd name="connsiteY84" fmla="*/ 2782957 h 3299792"/>
                  <a:gd name="connsiteX85" fmla="*/ 1908313 w 3649649"/>
                  <a:gd name="connsiteY85" fmla="*/ 2775006 h 3299792"/>
                  <a:gd name="connsiteX86" fmla="*/ 1757238 w 3649649"/>
                  <a:gd name="connsiteY86" fmla="*/ 2592126 h 3299792"/>
                  <a:gd name="connsiteX87" fmla="*/ 1677725 w 3649649"/>
                  <a:gd name="connsiteY87" fmla="*/ 2608028 h 3299792"/>
                  <a:gd name="connsiteX88" fmla="*/ 1598212 w 3649649"/>
                  <a:gd name="connsiteY88" fmla="*/ 2679590 h 3299792"/>
                  <a:gd name="connsiteX89" fmla="*/ 1534602 w 3649649"/>
                  <a:gd name="connsiteY89" fmla="*/ 2639833 h 3299792"/>
                  <a:gd name="connsiteX90" fmla="*/ 1486894 w 3649649"/>
                  <a:gd name="connsiteY90" fmla="*/ 2608028 h 3299792"/>
                  <a:gd name="connsiteX91" fmla="*/ 1407381 w 3649649"/>
                  <a:gd name="connsiteY91" fmla="*/ 2608028 h 3299792"/>
                  <a:gd name="connsiteX92" fmla="*/ 1343771 w 3649649"/>
                  <a:gd name="connsiteY92" fmla="*/ 2608028 h 3299792"/>
                  <a:gd name="connsiteX93" fmla="*/ 1280160 w 3649649"/>
                  <a:gd name="connsiteY93" fmla="*/ 2623931 h 3299792"/>
                  <a:gd name="connsiteX94" fmla="*/ 1176793 w 3649649"/>
                  <a:gd name="connsiteY94" fmla="*/ 2687541 h 3299792"/>
                  <a:gd name="connsiteX95" fmla="*/ 1073426 w 3649649"/>
                  <a:gd name="connsiteY95" fmla="*/ 2647785 h 3299792"/>
                  <a:gd name="connsiteX96" fmla="*/ 874644 w 3649649"/>
                  <a:gd name="connsiteY96" fmla="*/ 2703444 h 3299792"/>
                  <a:gd name="connsiteX97" fmla="*/ 731520 w 3649649"/>
                  <a:gd name="connsiteY97" fmla="*/ 2743200 h 3299792"/>
                  <a:gd name="connsiteX98" fmla="*/ 628153 w 3649649"/>
                  <a:gd name="connsiteY98" fmla="*/ 2782957 h 3299792"/>
                  <a:gd name="connsiteX99" fmla="*/ 524786 w 3649649"/>
                  <a:gd name="connsiteY99" fmla="*/ 2798860 h 3299792"/>
                  <a:gd name="connsiteX100" fmla="*/ 405517 w 3649649"/>
                  <a:gd name="connsiteY100" fmla="*/ 2759103 h 3299792"/>
                  <a:gd name="connsiteX101" fmla="*/ 429371 w 3649649"/>
                  <a:gd name="connsiteY101" fmla="*/ 2639833 h 3299792"/>
                  <a:gd name="connsiteX102" fmla="*/ 429371 w 3649649"/>
                  <a:gd name="connsiteY102" fmla="*/ 2496710 h 3299792"/>
                  <a:gd name="connsiteX103" fmla="*/ 516835 w 3649649"/>
                  <a:gd name="connsiteY103" fmla="*/ 2234317 h 3299792"/>
                  <a:gd name="connsiteX104" fmla="*/ 516835 w 3649649"/>
                  <a:gd name="connsiteY104" fmla="*/ 2091193 h 3299792"/>
                  <a:gd name="connsiteX105" fmla="*/ 405517 w 3649649"/>
                  <a:gd name="connsiteY105" fmla="*/ 2091193 h 3299792"/>
                  <a:gd name="connsiteX106" fmla="*/ 381663 w 3649649"/>
                  <a:gd name="connsiteY106" fmla="*/ 2258171 h 3299792"/>
                  <a:gd name="connsiteX107" fmla="*/ 222637 w 3649649"/>
                  <a:gd name="connsiteY107" fmla="*/ 2258171 h 3299792"/>
                  <a:gd name="connsiteX108" fmla="*/ 222637 w 3649649"/>
                  <a:gd name="connsiteY108" fmla="*/ 2385392 h 3299792"/>
                  <a:gd name="connsiteX109" fmla="*/ 103367 w 3649649"/>
                  <a:gd name="connsiteY109" fmla="*/ 2409246 h 3299792"/>
                  <a:gd name="connsiteX110" fmla="*/ 103367 w 3649649"/>
                  <a:gd name="connsiteY110" fmla="*/ 2464905 h 3299792"/>
                  <a:gd name="connsiteX111" fmla="*/ 7951 w 3649649"/>
                  <a:gd name="connsiteY111" fmla="*/ 2464905 h 3299792"/>
                  <a:gd name="connsiteX112" fmla="*/ 0 w 3649649"/>
                  <a:gd name="connsiteY112" fmla="*/ 2305879 h 3299792"/>
                  <a:gd name="connsiteX113" fmla="*/ 0 w 3649649"/>
                  <a:gd name="connsiteY113" fmla="*/ 2242268 h 3299792"/>
                  <a:gd name="connsiteX114" fmla="*/ 55659 w 3649649"/>
                  <a:gd name="connsiteY114" fmla="*/ 2162755 h 3299792"/>
                  <a:gd name="connsiteX115" fmla="*/ 31805 w 3649649"/>
                  <a:gd name="connsiteY115" fmla="*/ 1995778 h 3299792"/>
                  <a:gd name="connsiteX116" fmla="*/ 95416 w 3649649"/>
                  <a:gd name="connsiteY116" fmla="*/ 1995778 h 3299792"/>
                  <a:gd name="connsiteX117" fmla="*/ 95416 w 3649649"/>
                  <a:gd name="connsiteY117" fmla="*/ 1820849 h 3299792"/>
                  <a:gd name="connsiteX118" fmla="*/ 190831 w 3649649"/>
                  <a:gd name="connsiteY118" fmla="*/ 1820849 h 3299792"/>
                  <a:gd name="connsiteX119" fmla="*/ 246491 w 3649649"/>
                  <a:gd name="connsiteY119" fmla="*/ 1868557 h 3299792"/>
                  <a:gd name="connsiteX120" fmla="*/ 405517 w 3649649"/>
                  <a:gd name="connsiteY120" fmla="*/ 1828800 h 3299792"/>
                  <a:gd name="connsiteX121" fmla="*/ 516835 w 3649649"/>
                  <a:gd name="connsiteY121" fmla="*/ 2027583 h 3299792"/>
                  <a:gd name="connsiteX122" fmla="*/ 516835 w 3649649"/>
                  <a:gd name="connsiteY122" fmla="*/ 1789044 h 3299792"/>
                  <a:gd name="connsiteX123" fmla="*/ 652007 w 3649649"/>
                  <a:gd name="connsiteY123" fmla="*/ 1860606 h 3299792"/>
                  <a:gd name="connsiteX124" fmla="*/ 652007 w 3649649"/>
                  <a:gd name="connsiteY124" fmla="*/ 1908313 h 3299792"/>
                  <a:gd name="connsiteX125" fmla="*/ 588397 w 3649649"/>
                  <a:gd name="connsiteY125" fmla="*/ 1908313 h 3299792"/>
                  <a:gd name="connsiteX126" fmla="*/ 604299 w 3649649"/>
                  <a:gd name="connsiteY126" fmla="*/ 2051437 h 3299792"/>
                  <a:gd name="connsiteX127" fmla="*/ 755374 w 3649649"/>
                  <a:gd name="connsiteY127" fmla="*/ 1963973 h 3299792"/>
                  <a:gd name="connsiteX128" fmla="*/ 834887 w 3649649"/>
                  <a:gd name="connsiteY128" fmla="*/ 1868557 h 3299792"/>
                  <a:gd name="connsiteX129" fmla="*/ 842838 w 3649649"/>
                  <a:gd name="connsiteY129" fmla="*/ 1765190 h 3299792"/>
                  <a:gd name="connsiteX130" fmla="*/ 771277 w 3649649"/>
                  <a:gd name="connsiteY130" fmla="*/ 1757239 h 3299792"/>
                  <a:gd name="connsiteX131" fmla="*/ 771277 w 3649649"/>
                  <a:gd name="connsiteY131" fmla="*/ 1661823 h 3299792"/>
                  <a:gd name="connsiteX132" fmla="*/ 739471 w 3649649"/>
                  <a:gd name="connsiteY132" fmla="*/ 1661823 h 3299792"/>
                  <a:gd name="connsiteX133" fmla="*/ 723569 w 3649649"/>
                  <a:gd name="connsiteY133" fmla="*/ 1606164 h 3299792"/>
                  <a:gd name="connsiteX134" fmla="*/ 540689 w 3649649"/>
                  <a:gd name="connsiteY134" fmla="*/ 1725433 h 3299792"/>
                  <a:gd name="connsiteX135" fmla="*/ 516835 w 3649649"/>
                  <a:gd name="connsiteY135" fmla="*/ 1606164 h 3299792"/>
                  <a:gd name="connsiteX136" fmla="*/ 485030 w 3649649"/>
                  <a:gd name="connsiteY136" fmla="*/ 1510748 h 3299792"/>
                  <a:gd name="connsiteX137" fmla="*/ 477078 w 3649649"/>
                  <a:gd name="connsiteY137" fmla="*/ 1367625 h 3299792"/>
                  <a:gd name="connsiteX138" fmla="*/ 445273 w 3649649"/>
                  <a:gd name="connsiteY138" fmla="*/ 1367625 h 3299792"/>
                  <a:gd name="connsiteX139" fmla="*/ 421419 w 3649649"/>
                  <a:gd name="connsiteY139" fmla="*/ 1455089 h 3299792"/>
                  <a:gd name="connsiteX140" fmla="*/ 389614 w 3649649"/>
                  <a:gd name="connsiteY140" fmla="*/ 1455089 h 3299792"/>
                  <a:gd name="connsiteX141" fmla="*/ 389614 w 3649649"/>
                  <a:gd name="connsiteY141" fmla="*/ 1455089 h 3299792"/>
                  <a:gd name="connsiteX142" fmla="*/ 310101 w 3649649"/>
                  <a:gd name="connsiteY142" fmla="*/ 1319917 h 3299792"/>
                  <a:gd name="connsiteX143" fmla="*/ 278296 w 3649649"/>
                  <a:gd name="connsiteY143" fmla="*/ 1319917 h 3299792"/>
                  <a:gd name="connsiteX144" fmla="*/ 278296 w 3649649"/>
                  <a:gd name="connsiteY144" fmla="*/ 1240404 h 3299792"/>
                  <a:gd name="connsiteX145" fmla="*/ 373711 w 3649649"/>
                  <a:gd name="connsiteY145" fmla="*/ 1240404 h 3299792"/>
                  <a:gd name="connsiteX146" fmla="*/ 397565 w 3649649"/>
                  <a:gd name="connsiteY146" fmla="*/ 1296063 h 3299792"/>
                  <a:gd name="connsiteX147" fmla="*/ 477078 w 3649649"/>
                  <a:gd name="connsiteY147" fmla="*/ 1311966 h 3299792"/>
                  <a:gd name="connsiteX148" fmla="*/ 485030 w 3649649"/>
                  <a:gd name="connsiteY148" fmla="*/ 1208599 h 3299792"/>
                  <a:gd name="connsiteX149" fmla="*/ 485030 w 3649649"/>
                  <a:gd name="connsiteY149" fmla="*/ 1081378 h 3299792"/>
                  <a:gd name="connsiteX150" fmla="*/ 532737 w 3649649"/>
                  <a:gd name="connsiteY150" fmla="*/ 1081378 h 3299792"/>
                  <a:gd name="connsiteX151" fmla="*/ 548640 w 3649649"/>
                  <a:gd name="connsiteY151" fmla="*/ 1168842 h 3299792"/>
                  <a:gd name="connsiteX152" fmla="*/ 659958 w 3649649"/>
                  <a:gd name="connsiteY152" fmla="*/ 1168842 h 3299792"/>
                  <a:gd name="connsiteX153" fmla="*/ 683812 w 3649649"/>
                  <a:gd name="connsiteY153" fmla="*/ 1319917 h 3299792"/>
                  <a:gd name="connsiteX154" fmla="*/ 842838 w 3649649"/>
                  <a:gd name="connsiteY154" fmla="*/ 1311966 h 3299792"/>
                  <a:gd name="connsiteX155" fmla="*/ 978011 w 3649649"/>
                  <a:gd name="connsiteY155" fmla="*/ 1311966 h 3299792"/>
                  <a:gd name="connsiteX156" fmla="*/ 1073426 w 3649649"/>
                  <a:gd name="connsiteY156" fmla="*/ 1327868 h 3299792"/>
                  <a:gd name="connsiteX157" fmla="*/ 1073426 w 3649649"/>
                  <a:gd name="connsiteY157" fmla="*/ 1351722 h 3299792"/>
                  <a:gd name="connsiteX158" fmla="*/ 1152939 w 3649649"/>
                  <a:gd name="connsiteY158" fmla="*/ 1351722 h 3299792"/>
                  <a:gd name="connsiteX159" fmla="*/ 1200647 w 3649649"/>
                  <a:gd name="connsiteY159" fmla="*/ 1264258 h 3299792"/>
                  <a:gd name="connsiteX160" fmla="*/ 1224501 w 3649649"/>
                  <a:gd name="connsiteY160" fmla="*/ 1248355 h 3299792"/>
                  <a:gd name="connsiteX161" fmla="*/ 1208598 w 3649649"/>
                  <a:gd name="connsiteY161" fmla="*/ 1200647 h 3299792"/>
                  <a:gd name="connsiteX162" fmla="*/ 1009816 w 3649649"/>
                  <a:gd name="connsiteY162" fmla="*/ 1200647 h 3299792"/>
                  <a:gd name="connsiteX163" fmla="*/ 970059 w 3649649"/>
                  <a:gd name="connsiteY163" fmla="*/ 1081378 h 3299792"/>
                  <a:gd name="connsiteX164" fmla="*/ 739471 w 3649649"/>
                  <a:gd name="connsiteY164" fmla="*/ 1081378 h 3299792"/>
                  <a:gd name="connsiteX165" fmla="*/ 644056 w 3649649"/>
                  <a:gd name="connsiteY165" fmla="*/ 1081378 h 3299792"/>
                  <a:gd name="connsiteX166" fmla="*/ 500932 w 3649649"/>
                  <a:gd name="connsiteY166" fmla="*/ 1057524 h 3299792"/>
                  <a:gd name="connsiteX167" fmla="*/ 500932 w 3649649"/>
                  <a:gd name="connsiteY167" fmla="*/ 866693 h 3299792"/>
                  <a:gd name="connsiteX168" fmla="*/ 540689 w 3649649"/>
                  <a:gd name="connsiteY168" fmla="*/ 842839 h 3299792"/>
                  <a:gd name="connsiteX169" fmla="*/ 508884 w 3649649"/>
                  <a:gd name="connsiteY169" fmla="*/ 811033 h 3299792"/>
                  <a:gd name="connsiteX170" fmla="*/ 492981 w 3649649"/>
                  <a:gd name="connsiteY170" fmla="*/ 747423 h 3299792"/>
                  <a:gd name="connsiteX171" fmla="*/ 604299 w 3649649"/>
                  <a:gd name="connsiteY171" fmla="*/ 739472 h 3299792"/>
                  <a:gd name="connsiteX172" fmla="*/ 604299 w 3649649"/>
                  <a:gd name="connsiteY172" fmla="*/ 659959 h 3299792"/>
                  <a:gd name="connsiteX173" fmla="*/ 604299 w 3649649"/>
                  <a:gd name="connsiteY173" fmla="*/ 620202 h 3299792"/>
                  <a:gd name="connsiteX174" fmla="*/ 636104 w 3649649"/>
                  <a:gd name="connsiteY174" fmla="*/ 564543 h 3299792"/>
                  <a:gd name="connsiteX175" fmla="*/ 683812 w 3649649"/>
                  <a:gd name="connsiteY175" fmla="*/ 564543 h 3299792"/>
                  <a:gd name="connsiteX176" fmla="*/ 723568 w 3649649"/>
                  <a:gd name="connsiteY176" fmla="*/ 691764 h 3299792"/>
                  <a:gd name="connsiteX177" fmla="*/ 1463040 w 3649649"/>
                  <a:gd name="connsiteY177" fmla="*/ 23854 h 3299792"/>
                  <a:gd name="connsiteX178" fmla="*/ 1478943 w 3649649"/>
                  <a:gd name="connsiteY178" fmla="*/ 0 h 329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3649649" h="3299792">
                    <a:moveTo>
                      <a:pt x="1478943" y="0"/>
                    </a:moveTo>
                    <a:lnTo>
                      <a:pt x="1622066" y="135173"/>
                    </a:lnTo>
                    <a:lnTo>
                      <a:pt x="1653871" y="166978"/>
                    </a:lnTo>
                    <a:lnTo>
                      <a:pt x="1701579" y="270345"/>
                    </a:lnTo>
                    <a:lnTo>
                      <a:pt x="1892411" y="381663"/>
                    </a:lnTo>
                    <a:lnTo>
                      <a:pt x="2051437" y="477079"/>
                    </a:lnTo>
                    <a:lnTo>
                      <a:pt x="2075291" y="453225"/>
                    </a:lnTo>
                    <a:lnTo>
                      <a:pt x="2075291" y="333955"/>
                    </a:lnTo>
                    <a:lnTo>
                      <a:pt x="2115047" y="333955"/>
                    </a:lnTo>
                    <a:lnTo>
                      <a:pt x="2115047" y="159027"/>
                    </a:lnTo>
                    <a:lnTo>
                      <a:pt x="2194560" y="151075"/>
                    </a:lnTo>
                    <a:lnTo>
                      <a:pt x="2194560" y="333955"/>
                    </a:lnTo>
                    <a:lnTo>
                      <a:pt x="2154804" y="357809"/>
                    </a:lnTo>
                    <a:lnTo>
                      <a:pt x="2154804" y="437322"/>
                    </a:lnTo>
                    <a:lnTo>
                      <a:pt x="2154804" y="508884"/>
                    </a:lnTo>
                    <a:lnTo>
                      <a:pt x="2234317" y="508884"/>
                    </a:lnTo>
                    <a:lnTo>
                      <a:pt x="2337684" y="508884"/>
                    </a:lnTo>
                    <a:lnTo>
                      <a:pt x="2433099" y="508884"/>
                    </a:lnTo>
                    <a:lnTo>
                      <a:pt x="2512612" y="508884"/>
                    </a:lnTo>
                    <a:lnTo>
                      <a:pt x="2592125" y="564543"/>
                    </a:lnTo>
                    <a:lnTo>
                      <a:pt x="2647784" y="636105"/>
                    </a:lnTo>
                    <a:lnTo>
                      <a:pt x="2647784" y="842839"/>
                    </a:lnTo>
                    <a:lnTo>
                      <a:pt x="2775005" y="938254"/>
                    </a:lnTo>
                    <a:lnTo>
                      <a:pt x="2902226" y="1009816"/>
                    </a:lnTo>
                    <a:lnTo>
                      <a:pt x="2918129" y="1033670"/>
                    </a:lnTo>
                    <a:lnTo>
                      <a:pt x="2918129" y="1097280"/>
                    </a:lnTo>
                    <a:lnTo>
                      <a:pt x="2854518" y="1208599"/>
                    </a:lnTo>
                    <a:lnTo>
                      <a:pt x="2949934" y="1168842"/>
                    </a:lnTo>
                    <a:lnTo>
                      <a:pt x="2989691" y="1097280"/>
                    </a:lnTo>
                    <a:lnTo>
                      <a:pt x="2989691" y="1041621"/>
                    </a:lnTo>
                    <a:lnTo>
                      <a:pt x="3116911" y="1033670"/>
                    </a:lnTo>
                    <a:lnTo>
                      <a:pt x="3085106" y="1168842"/>
                    </a:lnTo>
                    <a:lnTo>
                      <a:pt x="3085106" y="1208599"/>
                    </a:lnTo>
                    <a:lnTo>
                      <a:pt x="3101009" y="1232453"/>
                    </a:lnTo>
                    <a:lnTo>
                      <a:pt x="3077155" y="1264258"/>
                    </a:lnTo>
                    <a:lnTo>
                      <a:pt x="3077155" y="1288112"/>
                    </a:lnTo>
                    <a:lnTo>
                      <a:pt x="3029447" y="1296063"/>
                    </a:lnTo>
                    <a:lnTo>
                      <a:pt x="3029447" y="1327868"/>
                    </a:lnTo>
                    <a:lnTo>
                      <a:pt x="3045350" y="1327868"/>
                    </a:lnTo>
                    <a:lnTo>
                      <a:pt x="3061252" y="1478943"/>
                    </a:lnTo>
                    <a:lnTo>
                      <a:pt x="3069204" y="1478943"/>
                    </a:lnTo>
                    <a:lnTo>
                      <a:pt x="3101009" y="1383527"/>
                    </a:lnTo>
                    <a:lnTo>
                      <a:pt x="3164619" y="1455089"/>
                    </a:lnTo>
                    <a:lnTo>
                      <a:pt x="3164619" y="1550505"/>
                    </a:lnTo>
                    <a:lnTo>
                      <a:pt x="3307743" y="1550505"/>
                    </a:lnTo>
                    <a:lnTo>
                      <a:pt x="3331597" y="1860606"/>
                    </a:lnTo>
                    <a:lnTo>
                      <a:pt x="3379304" y="1868557"/>
                    </a:lnTo>
                    <a:lnTo>
                      <a:pt x="3450866" y="1765190"/>
                    </a:lnTo>
                    <a:lnTo>
                      <a:pt x="3482671" y="1765190"/>
                    </a:lnTo>
                    <a:lnTo>
                      <a:pt x="3538331" y="1773141"/>
                    </a:lnTo>
                    <a:lnTo>
                      <a:pt x="3578087" y="1812898"/>
                    </a:lnTo>
                    <a:lnTo>
                      <a:pt x="3474720" y="1987827"/>
                    </a:lnTo>
                    <a:lnTo>
                      <a:pt x="3530379" y="2043486"/>
                    </a:lnTo>
                    <a:lnTo>
                      <a:pt x="3609892" y="2051437"/>
                    </a:lnTo>
                    <a:lnTo>
                      <a:pt x="3649649" y="2083242"/>
                    </a:lnTo>
                    <a:lnTo>
                      <a:pt x="3649649" y="2162755"/>
                    </a:lnTo>
                    <a:lnTo>
                      <a:pt x="3506525" y="2258171"/>
                    </a:lnTo>
                    <a:lnTo>
                      <a:pt x="3442915" y="2369489"/>
                    </a:lnTo>
                    <a:lnTo>
                      <a:pt x="3379304" y="2369489"/>
                    </a:lnTo>
                    <a:lnTo>
                      <a:pt x="3307743" y="2353587"/>
                    </a:lnTo>
                    <a:lnTo>
                      <a:pt x="3275937" y="2361538"/>
                    </a:lnTo>
                    <a:lnTo>
                      <a:pt x="3275937" y="2425148"/>
                    </a:lnTo>
                    <a:lnTo>
                      <a:pt x="3188473" y="2464905"/>
                    </a:lnTo>
                    <a:lnTo>
                      <a:pt x="3116911" y="2472856"/>
                    </a:lnTo>
                    <a:lnTo>
                      <a:pt x="3116911" y="2425148"/>
                    </a:lnTo>
                    <a:lnTo>
                      <a:pt x="3037398" y="2385392"/>
                    </a:lnTo>
                    <a:lnTo>
                      <a:pt x="2830664" y="2385392"/>
                    </a:lnTo>
                    <a:lnTo>
                      <a:pt x="2735249" y="2425148"/>
                    </a:lnTo>
                    <a:lnTo>
                      <a:pt x="2615979" y="2425148"/>
                    </a:lnTo>
                    <a:lnTo>
                      <a:pt x="2520564" y="2456953"/>
                    </a:lnTo>
                    <a:lnTo>
                      <a:pt x="2568271" y="2528515"/>
                    </a:lnTo>
                    <a:lnTo>
                      <a:pt x="2568271" y="2647785"/>
                    </a:lnTo>
                    <a:lnTo>
                      <a:pt x="2623931" y="2647785"/>
                    </a:lnTo>
                    <a:lnTo>
                      <a:pt x="2679590" y="2798860"/>
                    </a:lnTo>
                    <a:lnTo>
                      <a:pt x="2703444" y="2846567"/>
                    </a:lnTo>
                    <a:lnTo>
                      <a:pt x="2663687" y="2989691"/>
                    </a:lnTo>
                    <a:lnTo>
                      <a:pt x="2767054" y="3085107"/>
                    </a:lnTo>
                    <a:lnTo>
                      <a:pt x="2798859" y="3299792"/>
                    </a:lnTo>
                    <a:lnTo>
                      <a:pt x="2409245" y="3275938"/>
                    </a:lnTo>
                    <a:lnTo>
                      <a:pt x="2258171" y="3156668"/>
                    </a:lnTo>
                    <a:lnTo>
                      <a:pt x="2170706" y="3101009"/>
                    </a:lnTo>
                    <a:lnTo>
                      <a:pt x="2051437" y="3085107"/>
                    </a:lnTo>
                    <a:lnTo>
                      <a:pt x="2051437" y="3013545"/>
                    </a:lnTo>
                    <a:lnTo>
                      <a:pt x="1971924" y="2997642"/>
                    </a:lnTo>
                    <a:lnTo>
                      <a:pt x="1836751" y="2782957"/>
                    </a:lnTo>
                    <a:lnTo>
                      <a:pt x="1908313" y="2775006"/>
                    </a:lnTo>
                    <a:lnTo>
                      <a:pt x="1757238" y="2592126"/>
                    </a:lnTo>
                    <a:lnTo>
                      <a:pt x="1677725" y="2608028"/>
                    </a:lnTo>
                    <a:lnTo>
                      <a:pt x="1598212" y="2679590"/>
                    </a:lnTo>
                    <a:lnTo>
                      <a:pt x="1534602" y="2639833"/>
                    </a:lnTo>
                    <a:lnTo>
                      <a:pt x="1486894" y="2608028"/>
                    </a:lnTo>
                    <a:lnTo>
                      <a:pt x="1407381" y="2608028"/>
                    </a:lnTo>
                    <a:lnTo>
                      <a:pt x="1343771" y="2608028"/>
                    </a:lnTo>
                    <a:lnTo>
                      <a:pt x="1280160" y="2623931"/>
                    </a:lnTo>
                    <a:lnTo>
                      <a:pt x="1176793" y="2687541"/>
                    </a:lnTo>
                    <a:lnTo>
                      <a:pt x="1073426" y="2647785"/>
                    </a:lnTo>
                    <a:lnTo>
                      <a:pt x="874644" y="2703444"/>
                    </a:lnTo>
                    <a:lnTo>
                      <a:pt x="731520" y="2743200"/>
                    </a:lnTo>
                    <a:lnTo>
                      <a:pt x="628153" y="2782957"/>
                    </a:lnTo>
                    <a:lnTo>
                      <a:pt x="524786" y="2798860"/>
                    </a:lnTo>
                    <a:lnTo>
                      <a:pt x="405517" y="2759103"/>
                    </a:lnTo>
                    <a:lnTo>
                      <a:pt x="429371" y="2639833"/>
                    </a:lnTo>
                    <a:lnTo>
                      <a:pt x="429371" y="2496710"/>
                    </a:lnTo>
                    <a:lnTo>
                      <a:pt x="516835" y="2234317"/>
                    </a:lnTo>
                    <a:lnTo>
                      <a:pt x="516835" y="2091193"/>
                    </a:lnTo>
                    <a:lnTo>
                      <a:pt x="405517" y="2091193"/>
                    </a:lnTo>
                    <a:lnTo>
                      <a:pt x="381663" y="2258171"/>
                    </a:lnTo>
                    <a:lnTo>
                      <a:pt x="222637" y="2258171"/>
                    </a:lnTo>
                    <a:lnTo>
                      <a:pt x="222637" y="2385392"/>
                    </a:lnTo>
                    <a:lnTo>
                      <a:pt x="103367" y="2409246"/>
                    </a:lnTo>
                    <a:lnTo>
                      <a:pt x="103367" y="2464905"/>
                    </a:lnTo>
                    <a:lnTo>
                      <a:pt x="7951" y="2464905"/>
                    </a:lnTo>
                    <a:lnTo>
                      <a:pt x="0" y="2305879"/>
                    </a:lnTo>
                    <a:lnTo>
                      <a:pt x="0" y="2242268"/>
                    </a:lnTo>
                    <a:lnTo>
                      <a:pt x="55659" y="2162755"/>
                    </a:lnTo>
                    <a:lnTo>
                      <a:pt x="31805" y="1995778"/>
                    </a:lnTo>
                    <a:lnTo>
                      <a:pt x="95416" y="1995778"/>
                    </a:lnTo>
                    <a:lnTo>
                      <a:pt x="95416" y="1820849"/>
                    </a:lnTo>
                    <a:lnTo>
                      <a:pt x="190831" y="1820849"/>
                    </a:lnTo>
                    <a:lnTo>
                      <a:pt x="246491" y="1868557"/>
                    </a:lnTo>
                    <a:lnTo>
                      <a:pt x="405517" y="1828800"/>
                    </a:lnTo>
                    <a:lnTo>
                      <a:pt x="516835" y="2027583"/>
                    </a:lnTo>
                    <a:lnTo>
                      <a:pt x="516835" y="1789044"/>
                    </a:lnTo>
                    <a:lnTo>
                      <a:pt x="652007" y="1860606"/>
                    </a:lnTo>
                    <a:lnTo>
                      <a:pt x="652007" y="1908313"/>
                    </a:lnTo>
                    <a:lnTo>
                      <a:pt x="588397" y="1908313"/>
                    </a:lnTo>
                    <a:lnTo>
                      <a:pt x="604299" y="2051437"/>
                    </a:lnTo>
                    <a:lnTo>
                      <a:pt x="755374" y="1963973"/>
                    </a:lnTo>
                    <a:lnTo>
                      <a:pt x="834887" y="1868557"/>
                    </a:lnTo>
                    <a:lnTo>
                      <a:pt x="842838" y="1765190"/>
                    </a:lnTo>
                    <a:lnTo>
                      <a:pt x="771277" y="1757239"/>
                    </a:lnTo>
                    <a:lnTo>
                      <a:pt x="771277" y="1661823"/>
                    </a:lnTo>
                    <a:lnTo>
                      <a:pt x="739471" y="1661823"/>
                    </a:lnTo>
                    <a:lnTo>
                      <a:pt x="723569" y="1606164"/>
                    </a:lnTo>
                    <a:lnTo>
                      <a:pt x="540689" y="1725433"/>
                    </a:lnTo>
                    <a:lnTo>
                      <a:pt x="516835" y="1606164"/>
                    </a:lnTo>
                    <a:lnTo>
                      <a:pt x="485030" y="1510748"/>
                    </a:lnTo>
                    <a:lnTo>
                      <a:pt x="477078" y="1367625"/>
                    </a:lnTo>
                    <a:lnTo>
                      <a:pt x="445273" y="1367625"/>
                    </a:lnTo>
                    <a:lnTo>
                      <a:pt x="421419" y="1455089"/>
                    </a:lnTo>
                    <a:lnTo>
                      <a:pt x="389614" y="1455089"/>
                    </a:lnTo>
                    <a:lnTo>
                      <a:pt x="389614" y="1455089"/>
                    </a:lnTo>
                    <a:lnTo>
                      <a:pt x="310101" y="1319917"/>
                    </a:lnTo>
                    <a:lnTo>
                      <a:pt x="278296" y="1319917"/>
                    </a:lnTo>
                    <a:lnTo>
                      <a:pt x="278296" y="1240404"/>
                    </a:lnTo>
                    <a:lnTo>
                      <a:pt x="373711" y="1240404"/>
                    </a:lnTo>
                    <a:lnTo>
                      <a:pt x="397565" y="1296063"/>
                    </a:lnTo>
                    <a:lnTo>
                      <a:pt x="477078" y="1311966"/>
                    </a:lnTo>
                    <a:lnTo>
                      <a:pt x="485030" y="1208599"/>
                    </a:lnTo>
                    <a:lnTo>
                      <a:pt x="485030" y="1081378"/>
                    </a:lnTo>
                    <a:lnTo>
                      <a:pt x="532737" y="1081378"/>
                    </a:lnTo>
                    <a:lnTo>
                      <a:pt x="548640" y="1168842"/>
                    </a:lnTo>
                    <a:lnTo>
                      <a:pt x="659958" y="1168842"/>
                    </a:lnTo>
                    <a:lnTo>
                      <a:pt x="683812" y="1319917"/>
                    </a:lnTo>
                    <a:lnTo>
                      <a:pt x="842838" y="1311966"/>
                    </a:lnTo>
                    <a:lnTo>
                      <a:pt x="978011" y="1311966"/>
                    </a:lnTo>
                    <a:lnTo>
                      <a:pt x="1073426" y="1327868"/>
                    </a:lnTo>
                    <a:lnTo>
                      <a:pt x="1073426" y="1351722"/>
                    </a:lnTo>
                    <a:lnTo>
                      <a:pt x="1152939" y="1351722"/>
                    </a:lnTo>
                    <a:lnTo>
                      <a:pt x="1200647" y="1264258"/>
                    </a:lnTo>
                    <a:lnTo>
                      <a:pt x="1224501" y="1248355"/>
                    </a:lnTo>
                    <a:lnTo>
                      <a:pt x="1208598" y="1200647"/>
                    </a:lnTo>
                    <a:lnTo>
                      <a:pt x="1009816" y="1200647"/>
                    </a:lnTo>
                    <a:lnTo>
                      <a:pt x="970059" y="1081378"/>
                    </a:lnTo>
                    <a:lnTo>
                      <a:pt x="739471" y="1081378"/>
                    </a:lnTo>
                    <a:lnTo>
                      <a:pt x="644056" y="1081378"/>
                    </a:lnTo>
                    <a:lnTo>
                      <a:pt x="500932" y="1057524"/>
                    </a:lnTo>
                    <a:lnTo>
                      <a:pt x="500932" y="866693"/>
                    </a:lnTo>
                    <a:lnTo>
                      <a:pt x="540689" y="842839"/>
                    </a:lnTo>
                    <a:lnTo>
                      <a:pt x="508884" y="811033"/>
                    </a:lnTo>
                    <a:lnTo>
                      <a:pt x="492981" y="747423"/>
                    </a:lnTo>
                    <a:lnTo>
                      <a:pt x="604299" y="739472"/>
                    </a:lnTo>
                    <a:lnTo>
                      <a:pt x="604299" y="659959"/>
                    </a:lnTo>
                    <a:lnTo>
                      <a:pt x="604299" y="620202"/>
                    </a:lnTo>
                    <a:lnTo>
                      <a:pt x="636104" y="564543"/>
                    </a:lnTo>
                    <a:lnTo>
                      <a:pt x="683812" y="564543"/>
                    </a:lnTo>
                    <a:lnTo>
                      <a:pt x="723568" y="691764"/>
                    </a:lnTo>
                    <a:lnTo>
                      <a:pt x="1463040" y="23854"/>
                    </a:lnTo>
                    <a:lnTo>
                      <a:pt x="1478943" y="0"/>
                    </a:lnTo>
                    <a:close/>
                  </a:path>
                </a:pathLst>
              </a:custGeom>
              <a:solidFill>
                <a:srgbClr val="FF00FF">
                  <a:alpha val="30000"/>
                </a:srgbClr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56" name="Freeform 255"/>
              <p:cNvSpPr/>
              <p:nvPr/>
            </p:nvSpPr>
            <p:spPr>
              <a:xfrm>
                <a:off x="3971517" y="4708481"/>
                <a:ext cx="1978926" cy="1883391"/>
              </a:xfrm>
              <a:custGeom>
                <a:avLst/>
                <a:gdLst>
                  <a:gd name="connsiteX0" fmla="*/ 1978926 w 1978926"/>
                  <a:gd name="connsiteY0" fmla="*/ 996287 h 1883391"/>
                  <a:gd name="connsiteX1" fmla="*/ 1828800 w 1978926"/>
                  <a:gd name="connsiteY1" fmla="*/ 709684 h 1883391"/>
                  <a:gd name="connsiteX2" fmla="*/ 1719618 w 1978926"/>
                  <a:gd name="connsiteY2" fmla="*/ 532263 h 1883391"/>
                  <a:gd name="connsiteX3" fmla="*/ 1514902 w 1978926"/>
                  <a:gd name="connsiteY3" fmla="*/ 341194 h 1883391"/>
                  <a:gd name="connsiteX4" fmla="*/ 1460311 w 1978926"/>
                  <a:gd name="connsiteY4" fmla="*/ 204716 h 1883391"/>
                  <a:gd name="connsiteX5" fmla="*/ 1310185 w 1978926"/>
                  <a:gd name="connsiteY5" fmla="*/ 0 h 1883391"/>
                  <a:gd name="connsiteX6" fmla="*/ 818866 w 1978926"/>
                  <a:gd name="connsiteY6" fmla="*/ 40943 h 1883391"/>
                  <a:gd name="connsiteX7" fmla="*/ 491320 w 1978926"/>
                  <a:gd name="connsiteY7" fmla="*/ 40943 h 1883391"/>
                  <a:gd name="connsiteX8" fmla="*/ 259308 w 1978926"/>
                  <a:gd name="connsiteY8" fmla="*/ 150125 h 1883391"/>
                  <a:gd name="connsiteX9" fmla="*/ 13648 w 1978926"/>
                  <a:gd name="connsiteY9" fmla="*/ 122830 h 1883391"/>
                  <a:gd name="connsiteX10" fmla="*/ 13648 w 1978926"/>
                  <a:gd name="connsiteY10" fmla="*/ 395785 h 1883391"/>
                  <a:gd name="connsiteX11" fmla="*/ 13648 w 1978926"/>
                  <a:gd name="connsiteY11" fmla="*/ 696036 h 1883391"/>
                  <a:gd name="connsiteX12" fmla="*/ 0 w 1978926"/>
                  <a:gd name="connsiteY12" fmla="*/ 1037230 h 1883391"/>
                  <a:gd name="connsiteX13" fmla="*/ 13648 w 1978926"/>
                  <a:gd name="connsiteY13" fmla="*/ 1228298 h 1883391"/>
                  <a:gd name="connsiteX14" fmla="*/ 40944 w 1978926"/>
                  <a:gd name="connsiteY14" fmla="*/ 1392072 h 1883391"/>
                  <a:gd name="connsiteX15" fmla="*/ 27296 w 1978926"/>
                  <a:gd name="connsiteY15" fmla="*/ 1569492 h 1883391"/>
                  <a:gd name="connsiteX16" fmla="*/ 54591 w 1978926"/>
                  <a:gd name="connsiteY16" fmla="*/ 1883391 h 188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8926" h="1883391">
                    <a:moveTo>
                      <a:pt x="1978926" y="996287"/>
                    </a:moveTo>
                    <a:lnTo>
                      <a:pt x="1828800" y="709684"/>
                    </a:lnTo>
                    <a:lnTo>
                      <a:pt x="1719618" y="532263"/>
                    </a:lnTo>
                    <a:lnTo>
                      <a:pt x="1514902" y="341194"/>
                    </a:lnTo>
                    <a:lnTo>
                      <a:pt x="1460311" y="204716"/>
                    </a:lnTo>
                    <a:lnTo>
                      <a:pt x="1310185" y="0"/>
                    </a:lnTo>
                    <a:lnTo>
                      <a:pt x="818866" y="40943"/>
                    </a:lnTo>
                    <a:lnTo>
                      <a:pt x="491320" y="40943"/>
                    </a:lnTo>
                    <a:lnTo>
                      <a:pt x="259308" y="150125"/>
                    </a:lnTo>
                    <a:lnTo>
                      <a:pt x="13648" y="122830"/>
                    </a:lnTo>
                    <a:lnTo>
                      <a:pt x="13648" y="395785"/>
                    </a:lnTo>
                    <a:lnTo>
                      <a:pt x="13648" y="696036"/>
                    </a:lnTo>
                    <a:lnTo>
                      <a:pt x="0" y="1037230"/>
                    </a:lnTo>
                    <a:lnTo>
                      <a:pt x="13648" y="1228298"/>
                    </a:lnTo>
                    <a:lnTo>
                      <a:pt x="40944" y="1392072"/>
                    </a:lnTo>
                    <a:lnTo>
                      <a:pt x="27296" y="1569492"/>
                    </a:lnTo>
                    <a:lnTo>
                      <a:pt x="54591" y="1883391"/>
                    </a:lnTo>
                  </a:path>
                </a:pathLst>
              </a:custGeom>
              <a:ln w="1270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Freeform 256"/>
              <p:cNvSpPr/>
              <p:nvPr/>
            </p:nvSpPr>
            <p:spPr>
              <a:xfrm>
                <a:off x="3973789" y="4710753"/>
                <a:ext cx="1978926" cy="1883391"/>
              </a:xfrm>
              <a:custGeom>
                <a:avLst/>
                <a:gdLst>
                  <a:gd name="connsiteX0" fmla="*/ 1978926 w 1978926"/>
                  <a:gd name="connsiteY0" fmla="*/ 996287 h 1883391"/>
                  <a:gd name="connsiteX1" fmla="*/ 1828800 w 1978926"/>
                  <a:gd name="connsiteY1" fmla="*/ 709684 h 1883391"/>
                  <a:gd name="connsiteX2" fmla="*/ 1719618 w 1978926"/>
                  <a:gd name="connsiteY2" fmla="*/ 532263 h 1883391"/>
                  <a:gd name="connsiteX3" fmla="*/ 1514902 w 1978926"/>
                  <a:gd name="connsiteY3" fmla="*/ 341194 h 1883391"/>
                  <a:gd name="connsiteX4" fmla="*/ 1460311 w 1978926"/>
                  <a:gd name="connsiteY4" fmla="*/ 204716 h 1883391"/>
                  <a:gd name="connsiteX5" fmla="*/ 1310185 w 1978926"/>
                  <a:gd name="connsiteY5" fmla="*/ 0 h 1883391"/>
                  <a:gd name="connsiteX6" fmla="*/ 818866 w 1978926"/>
                  <a:gd name="connsiteY6" fmla="*/ 40943 h 1883391"/>
                  <a:gd name="connsiteX7" fmla="*/ 491320 w 1978926"/>
                  <a:gd name="connsiteY7" fmla="*/ 40943 h 1883391"/>
                  <a:gd name="connsiteX8" fmla="*/ 259308 w 1978926"/>
                  <a:gd name="connsiteY8" fmla="*/ 150125 h 1883391"/>
                  <a:gd name="connsiteX9" fmla="*/ 13648 w 1978926"/>
                  <a:gd name="connsiteY9" fmla="*/ 122830 h 1883391"/>
                  <a:gd name="connsiteX10" fmla="*/ 13648 w 1978926"/>
                  <a:gd name="connsiteY10" fmla="*/ 395785 h 1883391"/>
                  <a:gd name="connsiteX11" fmla="*/ 13648 w 1978926"/>
                  <a:gd name="connsiteY11" fmla="*/ 696036 h 1883391"/>
                  <a:gd name="connsiteX12" fmla="*/ 0 w 1978926"/>
                  <a:gd name="connsiteY12" fmla="*/ 1037230 h 1883391"/>
                  <a:gd name="connsiteX13" fmla="*/ 13648 w 1978926"/>
                  <a:gd name="connsiteY13" fmla="*/ 1228298 h 1883391"/>
                  <a:gd name="connsiteX14" fmla="*/ 40944 w 1978926"/>
                  <a:gd name="connsiteY14" fmla="*/ 1392072 h 1883391"/>
                  <a:gd name="connsiteX15" fmla="*/ 27296 w 1978926"/>
                  <a:gd name="connsiteY15" fmla="*/ 1569492 h 1883391"/>
                  <a:gd name="connsiteX16" fmla="*/ 54591 w 1978926"/>
                  <a:gd name="connsiteY16" fmla="*/ 1883391 h 188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8926" h="1883391">
                    <a:moveTo>
                      <a:pt x="1978926" y="996287"/>
                    </a:moveTo>
                    <a:lnTo>
                      <a:pt x="1828800" y="709684"/>
                    </a:lnTo>
                    <a:lnTo>
                      <a:pt x="1719618" y="532263"/>
                    </a:lnTo>
                    <a:lnTo>
                      <a:pt x="1514902" y="341194"/>
                    </a:lnTo>
                    <a:lnTo>
                      <a:pt x="1460311" y="204716"/>
                    </a:lnTo>
                    <a:lnTo>
                      <a:pt x="1310185" y="0"/>
                    </a:lnTo>
                    <a:lnTo>
                      <a:pt x="818866" y="40943"/>
                    </a:lnTo>
                    <a:lnTo>
                      <a:pt x="491320" y="40943"/>
                    </a:lnTo>
                    <a:lnTo>
                      <a:pt x="259308" y="150125"/>
                    </a:lnTo>
                    <a:lnTo>
                      <a:pt x="13648" y="122830"/>
                    </a:lnTo>
                    <a:lnTo>
                      <a:pt x="13648" y="395785"/>
                    </a:lnTo>
                    <a:lnTo>
                      <a:pt x="13648" y="696036"/>
                    </a:lnTo>
                    <a:lnTo>
                      <a:pt x="0" y="1037230"/>
                    </a:lnTo>
                    <a:lnTo>
                      <a:pt x="13648" y="1228298"/>
                    </a:lnTo>
                    <a:lnTo>
                      <a:pt x="40944" y="1392072"/>
                    </a:lnTo>
                    <a:lnTo>
                      <a:pt x="27296" y="1569492"/>
                    </a:lnTo>
                    <a:lnTo>
                      <a:pt x="54591" y="1883391"/>
                    </a:lnTo>
                  </a:path>
                </a:pathLst>
              </a:cu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Freeform 257"/>
              <p:cNvSpPr/>
              <p:nvPr/>
            </p:nvSpPr>
            <p:spPr>
              <a:xfrm>
                <a:off x="3903279" y="1828803"/>
                <a:ext cx="177420" cy="2552132"/>
              </a:xfrm>
              <a:custGeom>
                <a:avLst/>
                <a:gdLst>
                  <a:gd name="connsiteX0" fmla="*/ 0 w 177420"/>
                  <a:gd name="connsiteY0" fmla="*/ 0 h 2552132"/>
                  <a:gd name="connsiteX1" fmla="*/ 95534 w 177420"/>
                  <a:gd name="connsiteY1" fmla="*/ 259308 h 2552132"/>
                  <a:gd name="connsiteX2" fmla="*/ 27295 w 177420"/>
                  <a:gd name="connsiteY2" fmla="*/ 805218 h 2552132"/>
                  <a:gd name="connsiteX3" fmla="*/ 109182 w 177420"/>
                  <a:gd name="connsiteY3" fmla="*/ 1160060 h 2552132"/>
                  <a:gd name="connsiteX4" fmla="*/ 150125 w 177420"/>
                  <a:gd name="connsiteY4" fmla="*/ 1473959 h 2552132"/>
                  <a:gd name="connsiteX5" fmla="*/ 177420 w 177420"/>
                  <a:gd name="connsiteY5" fmla="*/ 1733266 h 2552132"/>
                  <a:gd name="connsiteX6" fmla="*/ 109182 w 177420"/>
                  <a:gd name="connsiteY6" fmla="*/ 2019869 h 2552132"/>
                  <a:gd name="connsiteX7" fmla="*/ 68238 w 177420"/>
                  <a:gd name="connsiteY7" fmla="*/ 2402006 h 2552132"/>
                  <a:gd name="connsiteX8" fmla="*/ 68238 w 177420"/>
                  <a:gd name="connsiteY8" fmla="*/ 2552132 h 255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420" h="2552132">
                    <a:moveTo>
                      <a:pt x="0" y="0"/>
                    </a:moveTo>
                    <a:lnTo>
                      <a:pt x="95534" y="259308"/>
                    </a:lnTo>
                    <a:lnTo>
                      <a:pt x="27295" y="805218"/>
                    </a:lnTo>
                    <a:lnTo>
                      <a:pt x="109182" y="1160060"/>
                    </a:lnTo>
                    <a:lnTo>
                      <a:pt x="150125" y="1473959"/>
                    </a:lnTo>
                    <a:lnTo>
                      <a:pt x="177420" y="1733266"/>
                    </a:lnTo>
                    <a:lnTo>
                      <a:pt x="109182" y="2019869"/>
                    </a:lnTo>
                    <a:lnTo>
                      <a:pt x="68238" y="2402006"/>
                    </a:lnTo>
                    <a:lnTo>
                      <a:pt x="68238" y="2552132"/>
                    </a:lnTo>
                  </a:path>
                </a:pathLst>
              </a:custGeom>
              <a:ln w="1270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Freeform 258"/>
              <p:cNvSpPr/>
              <p:nvPr/>
            </p:nvSpPr>
            <p:spPr>
              <a:xfrm>
                <a:off x="3971517" y="4394582"/>
                <a:ext cx="0" cy="423081"/>
              </a:xfrm>
              <a:custGeom>
                <a:avLst/>
                <a:gdLst>
                  <a:gd name="connsiteX0" fmla="*/ 0 w 0"/>
                  <a:gd name="connsiteY0" fmla="*/ 423081 h 423081"/>
                  <a:gd name="connsiteX1" fmla="*/ 0 w 0"/>
                  <a:gd name="connsiteY1" fmla="*/ 232012 h 423081"/>
                  <a:gd name="connsiteX2" fmla="*/ 0 w 0"/>
                  <a:gd name="connsiteY2" fmla="*/ 0 h 42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423081">
                    <a:moveTo>
                      <a:pt x="0" y="423081"/>
                    </a:moveTo>
                    <a:lnTo>
                      <a:pt x="0" y="232012"/>
                    </a:lnTo>
                    <a:lnTo>
                      <a:pt x="0" y="0"/>
                    </a:lnTo>
                  </a:path>
                </a:pathLst>
              </a:custGeom>
              <a:ln w="1270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Freeform 259"/>
              <p:cNvSpPr/>
              <p:nvPr/>
            </p:nvSpPr>
            <p:spPr>
              <a:xfrm>
                <a:off x="3973789" y="4424150"/>
                <a:ext cx="0" cy="423081"/>
              </a:xfrm>
              <a:custGeom>
                <a:avLst/>
                <a:gdLst>
                  <a:gd name="connsiteX0" fmla="*/ 0 w 0"/>
                  <a:gd name="connsiteY0" fmla="*/ 423081 h 423081"/>
                  <a:gd name="connsiteX1" fmla="*/ 0 w 0"/>
                  <a:gd name="connsiteY1" fmla="*/ 232012 h 423081"/>
                  <a:gd name="connsiteX2" fmla="*/ 0 w 0"/>
                  <a:gd name="connsiteY2" fmla="*/ 0 h 42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423081">
                    <a:moveTo>
                      <a:pt x="0" y="423081"/>
                    </a:moveTo>
                    <a:lnTo>
                      <a:pt x="0" y="232012"/>
                    </a:lnTo>
                    <a:lnTo>
                      <a:pt x="0" y="0"/>
                    </a:lnTo>
                  </a:path>
                </a:pathLst>
              </a:cu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2" name="Group 90"/>
              <p:cNvGrpSpPr/>
              <p:nvPr/>
            </p:nvGrpSpPr>
            <p:grpSpPr>
              <a:xfrm>
                <a:off x="4031695" y="2614279"/>
                <a:ext cx="3252160" cy="3115902"/>
                <a:chOff x="4031695" y="2614279"/>
                <a:chExt cx="3252160" cy="3115902"/>
              </a:xfrm>
            </p:grpSpPr>
            <p:sp>
              <p:nvSpPr>
                <p:cNvPr id="348" name="TextBox 347"/>
                <p:cNvSpPr txBox="1"/>
                <p:nvPr/>
              </p:nvSpPr>
              <p:spPr>
                <a:xfrm>
                  <a:off x="4037607" y="4417621"/>
                  <a:ext cx="38824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12”</a:t>
                  </a:r>
                  <a:endParaRPr lang="en-US" sz="1100" b="1" dirty="0"/>
                </a:p>
              </p:txBody>
            </p:sp>
            <p:sp>
              <p:nvSpPr>
                <p:cNvPr id="349" name="TextBox 348"/>
                <p:cNvSpPr txBox="1"/>
                <p:nvPr/>
              </p:nvSpPr>
              <p:spPr>
                <a:xfrm rot="15932429">
                  <a:off x="3818654" y="2911874"/>
                  <a:ext cx="821496" cy="2263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Segment “A”</a:t>
                  </a:r>
                  <a:endParaRPr lang="en-US" sz="1200" b="1" dirty="0"/>
                </a:p>
              </p:txBody>
            </p:sp>
            <p:sp>
              <p:nvSpPr>
                <p:cNvPr id="350" name="TextBox 349"/>
                <p:cNvSpPr txBox="1"/>
                <p:nvPr/>
              </p:nvSpPr>
              <p:spPr>
                <a:xfrm>
                  <a:off x="6343603" y="4163069"/>
                  <a:ext cx="38824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12”</a:t>
                  </a:r>
                  <a:endParaRPr lang="en-US" sz="1100" b="1" dirty="0"/>
                </a:p>
              </p:txBody>
            </p:sp>
            <p:sp>
              <p:nvSpPr>
                <p:cNvPr id="351" name="TextBox 350"/>
                <p:cNvSpPr txBox="1"/>
                <p:nvPr/>
              </p:nvSpPr>
              <p:spPr>
                <a:xfrm>
                  <a:off x="6895607" y="5007410"/>
                  <a:ext cx="38824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12”</a:t>
                  </a:r>
                  <a:endParaRPr lang="en-US" sz="1100" b="1" dirty="0"/>
                </a:p>
              </p:txBody>
            </p:sp>
            <p:sp>
              <p:nvSpPr>
                <p:cNvPr id="352" name="TextBox 351"/>
                <p:cNvSpPr txBox="1"/>
                <p:nvPr/>
              </p:nvSpPr>
              <p:spPr>
                <a:xfrm>
                  <a:off x="4627420" y="4805546"/>
                  <a:ext cx="38824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16”</a:t>
                  </a:r>
                  <a:endParaRPr lang="en-US" sz="1100" b="1" dirty="0"/>
                </a:p>
              </p:txBody>
            </p:sp>
            <p:sp>
              <p:nvSpPr>
                <p:cNvPr id="353" name="TextBox 352"/>
                <p:cNvSpPr txBox="1"/>
                <p:nvPr/>
              </p:nvSpPr>
              <p:spPr>
                <a:xfrm>
                  <a:off x="4031695" y="5468571"/>
                  <a:ext cx="38824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16”</a:t>
                  </a:r>
                  <a:endParaRPr lang="en-US" sz="1100" b="1" dirty="0"/>
                </a:p>
              </p:txBody>
            </p:sp>
          </p:grpSp>
          <p:grpSp>
            <p:nvGrpSpPr>
              <p:cNvPr id="263" name="Group 56"/>
              <p:cNvGrpSpPr/>
              <p:nvPr/>
            </p:nvGrpSpPr>
            <p:grpSpPr>
              <a:xfrm>
                <a:off x="5950443" y="4026093"/>
                <a:ext cx="1733265" cy="1637731"/>
                <a:chOff x="4872251" y="3835021"/>
                <a:chExt cx="1733265" cy="1637731"/>
              </a:xfrm>
            </p:grpSpPr>
            <p:sp>
              <p:nvSpPr>
                <p:cNvPr id="346" name="Freeform 54"/>
                <p:cNvSpPr/>
                <p:nvPr/>
              </p:nvSpPr>
              <p:spPr>
                <a:xfrm>
                  <a:off x="4872251" y="3835021"/>
                  <a:ext cx="805218" cy="1637731"/>
                </a:xfrm>
                <a:custGeom>
                  <a:avLst/>
                  <a:gdLst>
                    <a:gd name="connsiteX0" fmla="*/ 0 w 805218"/>
                    <a:gd name="connsiteY0" fmla="*/ 1637731 h 1637731"/>
                    <a:gd name="connsiteX1" fmla="*/ 191068 w 805218"/>
                    <a:gd name="connsiteY1" fmla="*/ 1446663 h 1637731"/>
                    <a:gd name="connsiteX2" fmla="*/ 354842 w 805218"/>
                    <a:gd name="connsiteY2" fmla="*/ 1187355 h 1637731"/>
                    <a:gd name="connsiteX3" fmla="*/ 600501 w 805218"/>
                    <a:gd name="connsiteY3" fmla="*/ 1037230 h 1637731"/>
                    <a:gd name="connsiteX4" fmla="*/ 750627 w 805218"/>
                    <a:gd name="connsiteY4" fmla="*/ 777922 h 1637731"/>
                    <a:gd name="connsiteX5" fmla="*/ 805218 w 805218"/>
                    <a:gd name="connsiteY5" fmla="*/ 436728 h 1637731"/>
                    <a:gd name="connsiteX6" fmla="*/ 791570 w 805218"/>
                    <a:gd name="connsiteY6" fmla="*/ 272955 h 1637731"/>
                    <a:gd name="connsiteX7" fmla="*/ 736979 w 805218"/>
                    <a:gd name="connsiteY7" fmla="*/ 0 h 1637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5218" h="1637731">
                      <a:moveTo>
                        <a:pt x="0" y="1637731"/>
                      </a:moveTo>
                      <a:lnTo>
                        <a:pt x="191068" y="1446663"/>
                      </a:lnTo>
                      <a:lnTo>
                        <a:pt x="354842" y="1187355"/>
                      </a:lnTo>
                      <a:lnTo>
                        <a:pt x="600501" y="1037230"/>
                      </a:lnTo>
                      <a:lnTo>
                        <a:pt x="750627" y="777922"/>
                      </a:lnTo>
                      <a:lnTo>
                        <a:pt x="805218" y="436728"/>
                      </a:lnTo>
                      <a:lnTo>
                        <a:pt x="791570" y="272955"/>
                      </a:lnTo>
                      <a:lnTo>
                        <a:pt x="736979" y="0"/>
                      </a:lnTo>
                    </a:path>
                  </a:pathLst>
                </a:custGeom>
                <a:ln w="1270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Freeform 346"/>
                <p:cNvSpPr/>
                <p:nvPr/>
              </p:nvSpPr>
              <p:spPr>
                <a:xfrm>
                  <a:off x="5663821" y="4572000"/>
                  <a:ext cx="941695" cy="395785"/>
                </a:xfrm>
                <a:custGeom>
                  <a:avLst/>
                  <a:gdLst>
                    <a:gd name="connsiteX0" fmla="*/ 0 w 941695"/>
                    <a:gd name="connsiteY0" fmla="*/ 95534 h 395785"/>
                    <a:gd name="connsiteX1" fmla="*/ 218364 w 941695"/>
                    <a:gd name="connsiteY1" fmla="*/ 163773 h 395785"/>
                    <a:gd name="connsiteX2" fmla="*/ 436728 w 941695"/>
                    <a:gd name="connsiteY2" fmla="*/ 245660 h 395785"/>
                    <a:gd name="connsiteX3" fmla="*/ 627797 w 941695"/>
                    <a:gd name="connsiteY3" fmla="*/ 286603 h 395785"/>
                    <a:gd name="connsiteX4" fmla="*/ 805218 w 941695"/>
                    <a:gd name="connsiteY4" fmla="*/ 395785 h 395785"/>
                    <a:gd name="connsiteX5" fmla="*/ 805218 w 941695"/>
                    <a:gd name="connsiteY5" fmla="*/ 191069 h 395785"/>
                    <a:gd name="connsiteX6" fmla="*/ 914400 w 941695"/>
                    <a:gd name="connsiteY6" fmla="*/ 13648 h 395785"/>
                    <a:gd name="connsiteX7" fmla="*/ 941695 w 941695"/>
                    <a:gd name="connsiteY7" fmla="*/ 0 h 395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1695" h="395785">
                      <a:moveTo>
                        <a:pt x="0" y="95534"/>
                      </a:moveTo>
                      <a:lnTo>
                        <a:pt x="218364" y="163773"/>
                      </a:lnTo>
                      <a:lnTo>
                        <a:pt x="436728" y="245660"/>
                      </a:lnTo>
                      <a:lnTo>
                        <a:pt x="627797" y="286603"/>
                      </a:lnTo>
                      <a:lnTo>
                        <a:pt x="805218" y="395785"/>
                      </a:lnTo>
                      <a:lnTo>
                        <a:pt x="805218" y="191069"/>
                      </a:lnTo>
                      <a:lnTo>
                        <a:pt x="914400" y="13648"/>
                      </a:lnTo>
                      <a:lnTo>
                        <a:pt x="941695" y="0"/>
                      </a:lnTo>
                    </a:path>
                  </a:pathLst>
                </a:custGeom>
                <a:ln w="1270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4" name="Group 57"/>
              <p:cNvGrpSpPr/>
              <p:nvPr/>
            </p:nvGrpSpPr>
            <p:grpSpPr>
              <a:xfrm>
                <a:off x="5952715" y="4028365"/>
                <a:ext cx="1733265" cy="1637731"/>
                <a:chOff x="4872251" y="3835021"/>
                <a:chExt cx="1733265" cy="1637731"/>
              </a:xfrm>
            </p:grpSpPr>
            <p:sp>
              <p:nvSpPr>
                <p:cNvPr id="344" name="Freeform 343"/>
                <p:cNvSpPr/>
                <p:nvPr/>
              </p:nvSpPr>
              <p:spPr>
                <a:xfrm>
                  <a:off x="4872251" y="3835021"/>
                  <a:ext cx="805218" cy="1637731"/>
                </a:xfrm>
                <a:custGeom>
                  <a:avLst/>
                  <a:gdLst>
                    <a:gd name="connsiteX0" fmla="*/ 0 w 805218"/>
                    <a:gd name="connsiteY0" fmla="*/ 1637731 h 1637731"/>
                    <a:gd name="connsiteX1" fmla="*/ 191068 w 805218"/>
                    <a:gd name="connsiteY1" fmla="*/ 1446663 h 1637731"/>
                    <a:gd name="connsiteX2" fmla="*/ 354842 w 805218"/>
                    <a:gd name="connsiteY2" fmla="*/ 1187355 h 1637731"/>
                    <a:gd name="connsiteX3" fmla="*/ 600501 w 805218"/>
                    <a:gd name="connsiteY3" fmla="*/ 1037230 h 1637731"/>
                    <a:gd name="connsiteX4" fmla="*/ 750627 w 805218"/>
                    <a:gd name="connsiteY4" fmla="*/ 777922 h 1637731"/>
                    <a:gd name="connsiteX5" fmla="*/ 805218 w 805218"/>
                    <a:gd name="connsiteY5" fmla="*/ 436728 h 1637731"/>
                    <a:gd name="connsiteX6" fmla="*/ 791570 w 805218"/>
                    <a:gd name="connsiteY6" fmla="*/ 272955 h 1637731"/>
                    <a:gd name="connsiteX7" fmla="*/ 736979 w 805218"/>
                    <a:gd name="connsiteY7" fmla="*/ 0 h 1637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5218" h="1637731">
                      <a:moveTo>
                        <a:pt x="0" y="1637731"/>
                      </a:moveTo>
                      <a:lnTo>
                        <a:pt x="191068" y="1446663"/>
                      </a:lnTo>
                      <a:lnTo>
                        <a:pt x="354842" y="1187355"/>
                      </a:lnTo>
                      <a:lnTo>
                        <a:pt x="600501" y="1037230"/>
                      </a:lnTo>
                      <a:lnTo>
                        <a:pt x="750627" y="777922"/>
                      </a:lnTo>
                      <a:lnTo>
                        <a:pt x="805218" y="436728"/>
                      </a:lnTo>
                      <a:lnTo>
                        <a:pt x="791570" y="272955"/>
                      </a:lnTo>
                      <a:lnTo>
                        <a:pt x="736979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Freeform 344"/>
                <p:cNvSpPr/>
                <p:nvPr/>
              </p:nvSpPr>
              <p:spPr>
                <a:xfrm>
                  <a:off x="5663821" y="4572000"/>
                  <a:ext cx="941695" cy="395785"/>
                </a:xfrm>
                <a:custGeom>
                  <a:avLst/>
                  <a:gdLst>
                    <a:gd name="connsiteX0" fmla="*/ 0 w 941695"/>
                    <a:gd name="connsiteY0" fmla="*/ 95534 h 395785"/>
                    <a:gd name="connsiteX1" fmla="*/ 218364 w 941695"/>
                    <a:gd name="connsiteY1" fmla="*/ 163773 h 395785"/>
                    <a:gd name="connsiteX2" fmla="*/ 436728 w 941695"/>
                    <a:gd name="connsiteY2" fmla="*/ 245660 h 395785"/>
                    <a:gd name="connsiteX3" fmla="*/ 627797 w 941695"/>
                    <a:gd name="connsiteY3" fmla="*/ 286603 h 395785"/>
                    <a:gd name="connsiteX4" fmla="*/ 805218 w 941695"/>
                    <a:gd name="connsiteY4" fmla="*/ 395785 h 395785"/>
                    <a:gd name="connsiteX5" fmla="*/ 805218 w 941695"/>
                    <a:gd name="connsiteY5" fmla="*/ 191069 h 395785"/>
                    <a:gd name="connsiteX6" fmla="*/ 914400 w 941695"/>
                    <a:gd name="connsiteY6" fmla="*/ 13648 h 395785"/>
                    <a:gd name="connsiteX7" fmla="*/ 941695 w 941695"/>
                    <a:gd name="connsiteY7" fmla="*/ 0 h 395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1695" h="395785">
                      <a:moveTo>
                        <a:pt x="0" y="95534"/>
                      </a:moveTo>
                      <a:lnTo>
                        <a:pt x="218364" y="163773"/>
                      </a:lnTo>
                      <a:lnTo>
                        <a:pt x="436728" y="245660"/>
                      </a:lnTo>
                      <a:lnTo>
                        <a:pt x="627797" y="286603"/>
                      </a:lnTo>
                      <a:lnTo>
                        <a:pt x="805218" y="395785"/>
                      </a:lnTo>
                      <a:lnTo>
                        <a:pt x="805218" y="191069"/>
                      </a:lnTo>
                      <a:lnTo>
                        <a:pt x="914400" y="13648"/>
                      </a:lnTo>
                      <a:lnTo>
                        <a:pt x="941695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5" name="Freeform 264"/>
              <p:cNvSpPr/>
              <p:nvPr/>
            </p:nvSpPr>
            <p:spPr>
              <a:xfrm>
                <a:off x="3905551" y="1858371"/>
                <a:ext cx="177420" cy="2552132"/>
              </a:xfrm>
              <a:custGeom>
                <a:avLst/>
                <a:gdLst>
                  <a:gd name="connsiteX0" fmla="*/ 0 w 177420"/>
                  <a:gd name="connsiteY0" fmla="*/ 0 h 2552132"/>
                  <a:gd name="connsiteX1" fmla="*/ 95534 w 177420"/>
                  <a:gd name="connsiteY1" fmla="*/ 259308 h 2552132"/>
                  <a:gd name="connsiteX2" fmla="*/ 27295 w 177420"/>
                  <a:gd name="connsiteY2" fmla="*/ 805218 h 2552132"/>
                  <a:gd name="connsiteX3" fmla="*/ 109182 w 177420"/>
                  <a:gd name="connsiteY3" fmla="*/ 1160060 h 2552132"/>
                  <a:gd name="connsiteX4" fmla="*/ 150125 w 177420"/>
                  <a:gd name="connsiteY4" fmla="*/ 1473959 h 2552132"/>
                  <a:gd name="connsiteX5" fmla="*/ 177420 w 177420"/>
                  <a:gd name="connsiteY5" fmla="*/ 1733266 h 2552132"/>
                  <a:gd name="connsiteX6" fmla="*/ 109182 w 177420"/>
                  <a:gd name="connsiteY6" fmla="*/ 2019869 h 2552132"/>
                  <a:gd name="connsiteX7" fmla="*/ 68238 w 177420"/>
                  <a:gd name="connsiteY7" fmla="*/ 2402006 h 2552132"/>
                  <a:gd name="connsiteX8" fmla="*/ 68238 w 177420"/>
                  <a:gd name="connsiteY8" fmla="*/ 2552132 h 255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420" h="2552132">
                    <a:moveTo>
                      <a:pt x="0" y="0"/>
                    </a:moveTo>
                    <a:lnTo>
                      <a:pt x="95534" y="259308"/>
                    </a:lnTo>
                    <a:lnTo>
                      <a:pt x="27295" y="805218"/>
                    </a:lnTo>
                    <a:lnTo>
                      <a:pt x="109182" y="1160060"/>
                    </a:lnTo>
                    <a:lnTo>
                      <a:pt x="150125" y="1473959"/>
                    </a:lnTo>
                    <a:lnTo>
                      <a:pt x="177420" y="1733266"/>
                    </a:lnTo>
                    <a:lnTo>
                      <a:pt x="109182" y="2019869"/>
                    </a:lnTo>
                    <a:lnTo>
                      <a:pt x="68238" y="2402006"/>
                    </a:lnTo>
                    <a:lnTo>
                      <a:pt x="68238" y="2552132"/>
                    </a:lnTo>
                  </a:path>
                </a:pathLst>
              </a:cu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6" name="Group 68"/>
              <p:cNvGrpSpPr/>
              <p:nvPr/>
            </p:nvGrpSpPr>
            <p:grpSpPr>
              <a:xfrm>
                <a:off x="3529175" y="1642597"/>
                <a:ext cx="1752508" cy="1475479"/>
                <a:chOff x="567559" y="1492469"/>
                <a:chExt cx="6117020" cy="5150069"/>
              </a:xfrm>
            </p:grpSpPr>
            <p:grpSp>
              <p:nvGrpSpPr>
                <p:cNvPr id="339" name="Group 6"/>
                <p:cNvGrpSpPr>
                  <a:grpSpLocks noChangeAspect="1"/>
                </p:cNvGrpSpPr>
                <p:nvPr/>
              </p:nvGrpSpPr>
              <p:grpSpPr>
                <a:xfrm>
                  <a:off x="2317532" y="3432635"/>
                  <a:ext cx="4177857" cy="2310536"/>
                  <a:chOff x="830317" y="2312276"/>
                  <a:chExt cx="5402317" cy="2932386"/>
                </a:xfrm>
              </p:grpSpPr>
              <p:sp>
                <p:nvSpPr>
                  <p:cNvPr id="342" name="Freeform 341"/>
                  <p:cNvSpPr/>
                  <p:nvPr/>
                </p:nvSpPr>
                <p:spPr>
                  <a:xfrm>
                    <a:off x="830317" y="2932386"/>
                    <a:ext cx="3331780" cy="2312276"/>
                  </a:xfrm>
                  <a:custGeom>
                    <a:avLst/>
                    <a:gdLst>
                      <a:gd name="connsiteX0" fmla="*/ 0 w 3331780"/>
                      <a:gd name="connsiteY0" fmla="*/ 367862 h 2312276"/>
                      <a:gd name="connsiteX1" fmla="*/ 1229711 w 3331780"/>
                      <a:gd name="connsiteY1" fmla="*/ 819807 h 2312276"/>
                      <a:gd name="connsiteX2" fmla="*/ 1524000 w 3331780"/>
                      <a:gd name="connsiteY2" fmla="*/ 0 h 2312276"/>
                      <a:gd name="connsiteX3" fmla="*/ 2343807 w 3331780"/>
                      <a:gd name="connsiteY3" fmla="*/ 262759 h 2312276"/>
                      <a:gd name="connsiteX4" fmla="*/ 2354317 w 3331780"/>
                      <a:gd name="connsiteY4" fmla="*/ 1250731 h 2312276"/>
                      <a:gd name="connsiteX5" fmla="*/ 2438400 w 3331780"/>
                      <a:gd name="connsiteY5" fmla="*/ 1313793 h 2312276"/>
                      <a:gd name="connsiteX6" fmla="*/ 2543504 w 3331780"/>
                      <a:gd name="connsiteY6" fmla="*/ 1366345 h 2312276"/>
                      <a:gd name="connsiteX7" fmla="*/ 2543504 w 3331780"/>
                      <a:gd name="connsiteY7" fmla="*/ 1366345 h 2312276"/>
                      <a:gd name="connsiteX8" fmla="*/ 2606566 w 3331780"/>
                      <a:gd name="connsiteY8" fmla="*/ 1418897 h 2312276"/>
                      <a:gd name="connsiteX9" fmla="*/ 2753711 w 3331780"/>
                      <a:gd name="connsiteY9" fmla="*/ 1376855 h 2312276"/>
                      <a:gd name="connsiteX10" fmla="*/ 3300249 w 3331780"/>
                      <a:gd name="connsiteY10" fmla="*/ 1797269 h 2312276"/>
                      <a:gd name="connsiteX11" fmla="*/ 3331780 w 3331780"/>
                      <a:gd name="connsiteY11" fmla="*/ 2028497 h 2312276"/>
                      <a:gd name="connsiteX12" fmla="*/ 2963917 w 3331780"/>
                      <a:gd name="connsiteY12" fmla="*/ 2196662 h 2312276"/>
                      <a:gd name="connsiteX13" fmla="*/ 2858814 w 3331780"/>
                      <a:gd name="connsiteY13" fmla="*/ 2259724 h 2312276"/>
                      <a:gd name="connsiteX14" fmla="*/ 2575035 w 3331780"/>
                      <a:gd name="connsiteY14" fmla="*/ 2312276 h 2312276"/>
                      <a:gd name="connsiteX15" fmla="*/ 2322786 w 3331780"/>
                      <a:gd name="connsiteY15" fmla="*/ 2081048 h 2312276"/>
                      <a:gd name="connsiteX16" fmla="*/ 2322786 w 3331780"/>
                      <a:gd name="connsiteY16" fmla="*/ 1471448 h 2312276"/>
                      <a:gd name="connsiteX17" fmla="*/ 2217683 w 3331780"/>
                      <a:gd name="connsiteY17" fmla="*/ 1502980 h 2312276"/>
                      <a:gd name="connsiteX18" fmla="*/ 2081049 w 3331780"/>
                      <a:gd name="connsiteY18" fmla="*/ 1587062 h 2312276"/>
                      <a:gd name="connsiteX19" fmla="*/ 2017986 w 3331780"/>
                      <a:gd name="connsiteY19" fmla="*/ 1587062 h 2312276"/>
                      <a:gd name="connsiteX20" fmla="*/ 1965435 w 3331780"/>
                      <a:gd name="connsiteY20" fmla="*/ 1524000 h 2312276"/>
                      <a:gd name="connsiteX21" fmla="*/ 2007476 w 3331780"/>
                      <a:gd name="connsiteY21" fmla="*/ 1408386 h 2312276"/>
                      <a:gd name="connsiteX22" fmla="*/ 1986455 w 3331780"/>
                      <a:gd name="connsiteY22" fmla="*/ 1366345 h 2312276"/>
                      <a:gd name="connsiteX23" fmla="*/ 1566042 w 3331780"/>
                      <a:gd name="connsiteY23" fmla="*/ 1566042 h 2312276"/>
                      <a:gd name="connsiteX24" fmla="*/ 1282262 w 3331780"/>
                      <a:gd name="connsiteY24" fmla="*/ 1103586 h 2312276"/>
                      <a:gd name="connsiteX25" fmla="*/ 1051035 w 3331780"/>
                      <a:gd name="connsiteY25" fmla="*/ 1156138 h 2312276"/>
                      <a:gd name="connsiteX26" fmla="*/ 956442 w 3331780"/>
                      <a:gd name="connsiteY26" fmla="*/ 1082566 h 2312276"/>
                      <a:gd name="connsiteX27" fmla="*/ 788276 w 3331780"/>
                      <a:gd name="connsiteY27" fmla="*/ 1072055 h 2312276"/>
                      <a:gd name="connsiteX28" fmla="*/ 819807 w 3331780"/>
                      <a:gd name="connsiteY28" fmla="*/ 861848 h 2312276"/>
                      <a:gd name="connsiteX29" fmla="*/ 630621 w 3331780"/>
                      <a:gd name="connsiteY29" fmla="*/ 777766 h 2312276"/>
                      <a:gd name="connsiteX30" fmla="*/ 0 w 3331780"/>
                      <a:gd name="connsiteY30" fmla="*/ 756745 h 2312276"/>
                      <a:gd name="connsiteX31" fmla="*/ 0 w 3331780"/>
                      <a:gd name="connsiteY31" fmla="*/ 367862 h 2312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3331780" h="2312276">
                        <a:moveTo>
                          <a:pt x="0" y="367862"/>
                        </a:moveTo>
                        <a:lnTo>
                          <a:pt x="1229711" y="819807"/>
                        </a:lnTo>
                        <a:lnTo>
                          <a:pt x="1524000" y="0"/>
                        </a:lnTo>
                        <a:lnTo>
                          <a:pt x="2343807" y="262759"/>
                        </a:lnTo>
                        <a:lnTo>
                          <a:pt x="2354317" y="1250731"/>
                        </a:lnTo>
                        <a:lnTo>
                          <a:pt x="2438400" y="1313793"/>
                        </a:lnTo>
                        <a:lnTo>
                          <a:pt x="2543504" y="1366345"/>
                        </a:lnTo>
                        <a:lnTo>
                          <a:pt x="2543504" y="1366345"/>
                        </a:lnTo>
                        <a:lnTo>
                          <a:pt x="2606566" y="1418897"/>
                        </a:lnTo>
                        <a:lnTo>
                          <a:pt x="2753711" y="1376855"/>
                        </a:lnTo>
                        <a:lnTo>
                          <a:pt x="3300249" y="1797269"/>
                        </a:lnTo>
                        <a:lnTo>
                          <a:pt x="3331780" y="2028497"/>
                        </a:lnTo>
                        <a:lnTo>
                          <a:pt x="2963917" y="2196662"/>
                        </a:lnTo>
                        <a:lnTo>
                          <a:pt x="2858814" y="2259724"/>
                        </a:lnTo>
                        <a:lnTo>
                          <a:pt x="2575035" y="2312276"/>
                        </a:lnTo>
                        <a:lnTo>
                          <a:pt x="2322786" y="2081048"/>
                        </a:lnTo>
                        <a:lnTo>
                          <a:pt x="2322786" y="1471448"/>
                        </a:lnTo>
                        <a:lnTo>
                          <a:pt x="2217683" y="1502980"/>
                        </a:lnTo>
                        <a:lnTo>
                          <a:pt x="2081049" y="1587062"/>
                        </a:lnTo>
                        <a:lnTo>
                          <a:pt x="2017986" y="1587062"/>
                        </a:lnTo>
                        <a:lnTo>
                          <a:pt x="1965435" y="1524000"/>
                        </a:lnTo>
                        <a:lnTo>
                          <a:pt x="2007476" y="1408386"/>
                        </a:lnTo>
                        <a:lnTo>
                          <a:pt x="1986455" y="1366345"/>
                        </a:lnTo>
                        <a:lnTo>
                          <a:pt x="1566042" y="1566042"/>
                        </a:lnTo>
                        <a:lnTo>
                          <a:pt x="1282262" y="1103586"/>
                        </a:lnTo>
                        <a:lnTo>
                          <a:pt x="1051035" y="1156138"/>
                        </a:lnTo>
                        <a:lnTo>
                          <a:pt x="956442" y="1082566"/>
                        </a:lnTo>
                        <a:lnTo>
                          <a:pt x="788276" y="1072055"/>
                        </a:lnTo>
                        <a:lnTo>
                          <a:pt x="819807" y="861848"/>
                        </a:lnTo>
                        <a:lnTo>
                          <a:pt x="630621" y="777766"/>
                        </a:lnTo>
                        <a:lnTo>
                          <a:pt x="0" y="756745"/>
                        </a:lnTo>
                        <a:lnTo>
                          <a:pt x="0" y="36786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Freeform 342"/>
                  <p:cNvSpPr/>
                  <p:nvPr/>
                </p:nvSpPr>
                <p:spPr>
                  <a:xfrm>
                    <a:off x="4614041" y="2312276"/>
                    <a:ext cx="1618593" cy="1397876"/>
                  </a:xfrm>
                  <a:custGeom>
                    <a:avLst/>
                    <a:gdLst>
                      <a:gd name="connsiteX0" fmla="*/ 21021 w 1618593"/>
                      <a:gd name="connsiteY0" fmla="*/ 0 h 1397876"/>
                      <a:gd name="connsiteX1" fmla="*/ 0 w 1618593"/>
                      <a:gd name="connsiteY1" fmla="*/ 304800 h 1397876"/>
                      <a:gd name="connsiteX2" fmla="*/ 399393 w 1618593"/>
                      <a:gd name="connsiteY2" fmla="*/ 430924 h 1397876"/>
                      <a:gd name="connsiteX3" fmla="*/ 399393 w 1618593"/>
                      <a:gd name="connsiteY3" fmla="*/ 809296 h 1397876"/>
                      <a:gd name="connsiteX4" fmla="*/ 546538 w 1618593"/>
                      <a:gd name="connsiteY4" fmla="*/ 872358 h 1397876"/>
                      <a:gd name="connsiteX5" fmla="*/ 420414 w 1618593"/>
                      <a:gd name="connsiteY5" fmla="*/ 1166648 h 1397876"/>
                      <a:gd name="connsiteX6" fmla="*/ 483476 w 1618593"/>
                      <a:gd name="connsiteY6" fmla="*/ 1198179 h 1397876"/>
                      <a:gd name="connsiteX7" fmla="*/ 620111 w 1618593"/>
                      <a:gd name="connsiteY7" fmla="*/ 903890 h 1397876"/>
                      <a:gd name="connsiteX8" fmla="*/ 651642 w 1618593"/>
                      <a:gd name="connsiteY8" fmla="*/ 924910 h 1397876"/>
                      <a:gd name="connsiteX9" fmla="*/ 651642 w 1618593"/>
                      <a:gd name="connsiteY9" fmla="*/ 1072055 h 1397876"/>
                      <a:gd name="connsiteX10" fmla="*/ 1502980 w 1618593"/>
                      <a:gd name="connsiteY10" fmla="*/ 1397876 h 1397876"/>
                      <a:gd name="connsiteX11" fmla="*/ 1502980 w 1618593"/>
                      <a:gd name="connsiteY11" fmla="*/ 935421 h 1397876"/>
                      <a:gd name="connsiteX12" fmla="*/ 1618593 w 1618593"/>
                      <a:gd name="connsiteY12" fmla="*/ 914400 h 1397876"/>
                      <a:gd name="connsiteX13" fmla="*/ 1597573 w 1618593"/>
                      <a:gd name="connsiteY13" fmla="*/ 788276 h 1397876"/>
                      <a:gd name="connsiteX14" fmla="*/ 1481959 w 1618593"/>
                      <a:gd name="connsiteY14" fmla="*/ 798786 h 1397876"/>
                      <a:gd name="connsiteX15" fmla="*/ 525518 w 1618593"/>
                      <a:gd name="connsiteY15" fmla="*/ 472965 h 1397876"/>
                      <a:gd name="connsiteX16" fmla="*/ 536028 w 1618593"/>
                      <a:gd name="connsiteY16" fmla="*/ 105103 h 1397876"/>
                      <a:gd name="connsiteX17" fmla="*/ 483476 w 1618593"/>
                      <a:gd name="connsiteY17" fmla="*/ 168165 h 1397876"/>
                      <a:gd name="connsiteX18" fmla="*/ 21021 w 1618593"/>
                      <a:gd name="connsiteY18" fmla="*/ 0 h 13978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18593" h="1397876">
                        <a:moveTo>
                          <a:pt x="21021" y="0"/>
                        </a:moveTo>
                        <a:lnTo>
                          <a:pt x="0" y="304800"/>
                        </a:lnTo>
                        <a:lnTo>
                          <a:pt x="399393" y="430924"/>
                        </a:lnTo>
                        <a:lnTo>
                          <a:pt x="399393" y="809296"/>
                        </a:lnTo>
                        <a:lnTo>
                          <a:pt x="546538" y="872358"/>
                        </a:lnTo>
                        <a:lnTo>
                          <a:pt x="420414" y="1166648"/>
                        </a:lnTo>
                        <a:lnTo>
                          <a:pt x="483476" y="1198179"/>
                        </a:lnTo>
                        <a:lnTo>
                          <a:pt x="620111" y="903890"/>
                        </a:lnTo>
                        <a:lnTo>
                          <a:pt x="651642" y="924910"/>
                        </a:lnTo>
                        <a:lnTo>
                          <a:pt x="651642" y="1072055"/>
                        </a:lnTo>
                        <a:lnTo>
                          <a:pt x="1502980" y="1397876"/>
                        </a:lnTo>
                        <a:lnTo>
                          <a:pt x="1502980" y="935421"/>
                        </a:lnTo>
                        <a:lnTo>
                          <a:pt x="1618593" y="914400"/>
                        </a:lnTo>
                        <a:lnTo>
                          <a:pt x="1597573" y="788276"/>
                        </a:lnTo>
                        <a:lnTo>
                          <a:pt x="1481959" y="798786"/>
                        </a:lnTo>
                        <a:lnTo>
                          <a:pt x="525518" y="472965"/>
                        </a:lnTo>
                        <a:lnTo>
                          <a:pt x="536028" y="105103"/>
                        </a:lnTo>
                        <a:lnTo>
                          <a:pt x="483476" y="16816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FF66C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0" name="Freeform 339"/>
                <p:cNvSpPr/>
                <p:nvPr/>
              </p:nvSpPr>
              <p:spPr>
                <a:xfrm>
                  <a:off x="567559" y="1492469"/>
                  <a:ext cx="1744717" cy="1513490"/>
                </a:xfrm>
                <a:custGeom>
                  <a:avLst/>
                  <a:gdLst>
                    <a:gd name="connsiteX0" fmla="*/ 210207 w 1744717"/>
                    <a:gd name="connsiteY0" fmla="*/ 0 h 1513490"/>
                    <a:gd name="connsiteX1" fmla="*/ 0 w 1744717"/>
                    <a:gd name="connsiteY1" fmla="*/ 651641 h 1513490"/>
                    <a:gd name="connsiteX2" fmla="*/ 315310 w 1744717"/>
                    <a:gd name="connsiteY2" fmla="*/ 725214 h 1513490"/>
                    <a:gd name="connsiteX3" fmla="*/ 168165 w 1744717"/>
                    <a:gd name="connsiteY3" fmla="*/ 1208690 h 1513490"/>
                    <a:gd name="connsiteX4" fmla="*/ 630620 w 1744717"/>
                    <a:gd name="connsiteY4" fmla="*/ 1355834 h 1513490"/>
                    <a:gd name="connsiteX5" fmla="*/ 672662 w 1744717"/>
                    <a:gd name="connsiteY5" fmla="*/ 1208690 h 1513490"/>
                    <a:gd name="connsiteX6" fmla="*/ 1702675 w 1744717"/>
                    <a:gd name="connsiteY6" fmla="*/ 1513490 h 1513490"/>
                    <a:gd name="connsiteX7" fmla="*/ 1744717 w 1744717"/>
                    <a:gd name="connsiteY7" fmla="*/ 1397876 h 1513490"/>
                    <a:gd name="connsiteX8" fmla="*/ 1702675 w 1744717"/>
                    <a:gd name="connsiteY8" fmla="*/ 1208690 h 1513490"/>
                    <a:gd name="connsiteX9" fmla="*/ 1639613 w 1744717"/>
                    <a:gd name="connsiteY9" fmla="*/ 1324303 h 1513490"/>
                    <a:gd name="connsiteX10" fmla="*/ 1555531 w 1744717"/>
                    <a:gd name="connsiteY10" fmla="*/ 1292772 h 1513490"/>
                    <a:gd name="connsiteX11" fmla="*/ 1471448 w 1744717"/>
                    <a:gd name="connsiteY11" fmla="*/ 1219200 h 1513490"/>
                    <a:gd name="connsiteX12" fmla="*/ 1460938 w 1744717"/>
                    <a:gd name="connsiteY12" fmla="*/ 1051034 h 1513490"/>
                    <a:gd name="connsiteX13" fmla="*/ 1303282 w 1744717"/>
                    <a:gd name="connsiteY13" fmla="*/ 809297 h 1513490"/>
                    <a:gd name="connsiteX14" fmla="*/ 746234 w 1744717"/>
                    <a:gd name="connsiteY14" fmla="*/ 882869 h 1513490"/>
                    <a:gd name="connsiteX15" fmla="*/ 704193 w 1744717"/>
                    <a:gd name="connsiteY15" fmla="*/ 861848 h 1513490"/>
                    <a:gd name="connsiteX16" fmla="*/ 599089 w 1744717"/>
                    <a:gd name="connsiteY16" fmla="*/ 578069 h 1513490"/>
                    <a:gd name="connsiteX17" fmla="*/ 599089 w 1744717"/>
                    <a:gd name="connsiteY17" fmla="*/ 388883 h 1513490"/>
                    <a:gd name="connsiteX18" fmla="*/ 620110 w 1744717"/>
                    <a:gd name="connsiteY18" fmla="*/ 294290 h 1513490"/>
                    <a:gd name="connsiteX19" fmla="*/ 641131 w 1744717"/>
                    <a:gd name="connsiteY19" fmla="*/ 210207 h 1513490"/>
                    <a:gd name="connsiteX20" fmla="*/ 588579 w 1744717"/>
                    <a:gd name="connsiteY20" fmla="*/ 178676 h 1513490"/>
                    <a:gd name="connsiteX21" fmla="*/ 504496 w 1744717"/>
                    <a:gd name="connsiteY21" fmla="*/ 136634 h 1513490"/>
                    <a:gd name="connsiteX22" fmla="*/ 504496 w 1744717"/>
                    <a:gd name="connsiteY22" fmla="*/ 94593 h 1513490"/>
                    <a:gd name="connsiteX23" fmla="*/ 210207 w 1744717"/>
                    <a:gd name="connsiteY23" fmla="*/ 0 h 151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44717" h="1513490">
                      <a:moveTo>
                        <a:pt x="210207" y="0"/>
                      </a:moveTo>
                      <a:lnTo>
                        <a:pt x="0" y="651641"/>
                      </a:lnTo>
                      <a:lnTo>
                        <a:pt x="315310" y="725214"/>
                      </a:lnTo>
                      <a:lnTo>
                        <a:pt x="168165" y="1208690"/>
                      </a:lnTo>
                      <a:lnTo>
                        <a:pt x="630620" y="1355834"/>
                      </a:lnTo>
                      <a:lnTo>
                        <a:pt x="672662" y="1208690"/>
                      </a:lnTo>
                      <a:lnTo>
                        <a:pt x="1702675" y="1513490"/>
                      </a:lnTo>
                      <a:lnTo>
                        <a:pt x="1744717" y="1397876"/>
                      </a:lnTo>
                      <a:lnTo>
                        <a:pt x="1702675" y="1208690"/>
                      </a:lnTo>
                      <a:lnTo>
                        <a:pt x="1639613" y="1324303"/>
                      </a:lnTo>
                      <a:lnTo>
                        <a:pt x="1555531" y="1292772"/>
                      </a:lnTo>
                      <a:lnTo>
                        <a:pt x="1471448" y="1219200"/>
                      </a:lnTo>
                      <a:lnTo>
                        <a:pt x="1460938" y="1051034"/>
                      </a:lnTo>
                      <a:lnTo>
                        <a:pt x="1303282" y="809297"/>
                      </a:lnTo>
                      <a:lnTo>
                        <a:pt x="746234" y="882869"/>
                      </a:lnTo>
                      <a:lnTo>
                        <a:pt x="704193" y="861848"/>
                      </a:lnTo>
                      <a:lnTo>
                        <a:pt x="599089" y="578069"/>
                      </a:lnTo>
                      <a:lnTo>
                        <a:pt x="599089" y="388883"/>
                      </a:lnTo>
                      <a:lnTo>
                        <a:pt x="620110" y="294290"/>
                      </a:lnTo>
                      <a:lnTo>
                        <a:pt x="641131" y="210207"/>
                      </a:lnTo>
                      <a:lnTo>
                        <a:pt x="588579" y="178676"/>
                      </a:lnTo>
                      <a:lnTo>
                        <a:pt x="504496" y="136634"/>
                      </a:lnTo>
                      <a:lnTo>
                        <a:pt x="504496" y="94593"/>
                      </a:lnTo>
                      <a:lnTo>
                        <a:pt x="210207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Freeform 340"/>
                <p:cNvSpPr/>
                <p:nvPr/>
              </p:nvSpPr>
              <p:spPr>
                <a:xfrm>
                  <a:off x="2301766" y="2942897"/>
                  <a:ext cx="4382813" cy="3699641"/>
                </a:xfrm>
                <a:custGeom>
                  <a:avLst/>
                  <a:gdLst>
                    <a:gd name="connsiteX0" fmla="*/ 357351 w 4382813"/>
                    <a:gd name="connsiteY0" fmla="*/ 3699641 h 3699641"/>
                    <a:gd name="connsiteX1" fmla="*/ 0 w 4382813"/>
                    <a:gd name="connsiteY1" fmla="*/ 2249213 h 3699641"/>
                    <a:gd name="connsiteX2" fmla="*/ 0 w 4382813"/>
                    <a:gd name="connsiteY2" fmla="*/ 809296 h 3699641"/>
                    <a:gd name="connsiteX3" fmla="*/ 10510 w 4382813"/>
                    <a:gd name="connsiteY3" fmla="*/ 42041 h 3699641"/>
                    <a:gd name="connsiteX4" fmla="*/ 105103 w 4382813"/>
                    <a:gd name="connsiteY4" fmla="*/ 0 h 3699641"/>
                    <a:gd name="connsiteX5" fmla="*/ 914400 w 4382813"/>
                    <a:gd name="connsiteY5" fmla="*/ 273269 h 3699641"/>
                    <a:gd name="connsiteX6" fmla="*/ 1755227 w 4382813"/>
                    <a:gd name="connsiteY6" fmla="*/ 493986 h 3699641"/>
                    <a:gd name="connsiteX7" fmla="*/ 2837793 w 4382813"/>
                    <a:gd name="connsiteY7" fmla="*/ 1124606 h 3699641"/>
                    <a:gd name="connsiteX8" fmla="*/ 3520965 w 4382813"/>
                    <a:gd name="connsiteY8" fmla="*/ 1513489 h 3699641"/>
                    <a:gd name="connsiteX9" fmla="*/ 3836275 w 4382813"/>
                    <a:gd name="connsiteY9" fmla="*/ 1923393 h 3699641"/>
                    <a:gd name="connsiteX10" fmla="*/ 4382813 w 4382813"/>
                    <a:gd name="connsiteY10" fmla="*/ 2806262 h 369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82813" h="3699641">
                      <a:moveTo>
                        <a:pt x="357351" y="3699641"/>
                      </a:moveTo>
                      <a:lnTo>
                        <a:pt x="0" y="2249213"/>
                      </a:lnTo>
                      <a:lnTo>
                        <a:pt x="0" y="809296"/>
                      </a:lnTo>
                      <a:lnTo>
                        <a:pt x="10510" y="42041"/>
                      </a:lnTo>
                      <a:lnTo>
                        <a:pt x="105103" y="0"/>
                      </a:lnTo>
                      <a:lnTo>
                        <a:pt x="914400" y="273269"/>
                      </a:lnTo>
                      <a:lnTo>
                        <a:pt x="1755227" y="493986"/>
                      </a:lnTo>
                      <a:lnTo>
                        <a:pt x="2837793" y="1124606"/>
                      </a:lnTo>
                      <a:lnTo>
                        <a:pt x="3520965" y="1513489"/>
                      </a:lnTo>
                      <a:lnTo>
                        <a:pt x="3836275" y="1923393"/>
                      </a:lnTo>
                      <a:lnTo>
                        <a:pt x="4382813" y="2806262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7" name="Group 73"/>
              <p:cNvGrpSpPr/>
              <p:nvPr/>
            </p:nvGrpSpPr>
            <p:grpSpPr>
              <a:xfrm>
                <a:off x="2030670" y="2280021"/>
                <a:ext cx="2078182" cy="1694222"/>
                <a:chOff x="1662545" y="783771"/>
                <a:chExt cx="5142016" cy="4191990"/>
              </a:xfrm>
              <a:solidFill>
                <a:srgbClr val="0070C0">
                  <a:alpha val="50000"/>
                </a:srgbClr>
              </a:solidFill>
            </p:grpSpPr>
            <p:sp>
              <p:nvSpPr>
                <p:cNvPr id="335" name="Freeform 334"/>
                <p:cNvSpPr/>
                <p:nvPr/>
              </p:nvSpPr>
              <p:spPr>
                <a:xfrm>
                  <a:off x="1662545" y="783771"/>
                  <a:ext cx="4762006" cy="3906982"/>
                </a:xfrm>
                <a:custGeom>
                  <a:avLst/>
                  <a:gdLst>
                    <a:gd name="connsiteX0" fmla="*/ 4750130 w 4762006"/>
                    <a:gd name="connsiteY0" fmla="*/ 83128 h 3906982"/>
                    <a:gd name="connsiteX1" fmla="*/ 4655128 w 4762006"/>
                    <a:gd name="connsiteY1" fmla="*/ 154380 h 3906982"/>
                    <a:gd name="connsiteX2" fmla="*/ 4251367 w 4762006"/>
                    <a:gd name="connsiteY2" fmla="*/ 0 h 3906982"/>
                    <a:gd name="connsiteX3" fmla="*/ 4061361 w 4762006"/>
                    <a:gd name="connsiteY3" fmla="*/ 130629 h 3906982"/>
                    <a:gd name="connsiteX4" fmla="*/ 3776354 w 4762006"/>
                    <a:gd name="connsiteY4" fmla="*/ 985652 h 3906982"/>
                    <a:gd name="connsiteX5" fmla="*/ 3562598 w 4762006"/>
                    <a:gd name="connsiteY5" fmla="*/ 985652 h 3906982"/>
                    <a:gd name="connsiteX6" fmla="*/ 3562598 w 4762006"/>
                    <a:gd name="connsiteY6" fmla="*/ 1092530 h 3906982"/>
                    <a:gd name="connsiteX7" fmla="*/ 3384468 w 4762006"/>
                    <a:gd name="connsiteY7" fmla="*/ 1080655 h 3906982"/>
                    <a:gd name="connsiteX8" fmla="*/ 3336967 w 4762006"/>
                    <a:gd name="connsiteY8" fmla="*/ 1270660 h 3906982"/>
                    <a:gd name="connsiteX9" fmla="*/ 2814452 w 4762006"/>
                    <a:gd name="connsiteY9" fmla="*/ 1246910 h 3906982"/>
                    <a:gd name="connsiteX10" fmla="*/ 2968832 w 4762006"/>
                    <a:gd name="connsiteY10" fmla="*/ 1615045 h 3906982"/>
                    <a:gd name="connsiteX11" fmla="*/ 2553195 w 4762006"/>
                    <a:gd name="connsiteY11" fmla="*/ 1615045 h 3906982"/>
                    <a:gd name="connsiteX12" fmla="*/ 2553195 w 4762006"/>
                    <a:gd name="connsiteY12" fmla="*/ 1163782 h 3906982"/>
                    <a:gd name="connsiteX13" fmla="*/ 2434442 w 4762006"/>
                    <a:gd name="connsiteY13" fmla="*/ 1258785 h 3906982"/>
                    <a:gd name="connsiteX14" fmla="*/ 2303813 w 4762006"/>
                    <a:gd name="connsiteY14" fmla="*/ 1330037 h 3906982"/>
                    <a:gd name="connsiteX15" fmla="*/ 2090058 w 4762006"/>
                    <a:gd name="connsiteY15" fmla="*/ 1413164 h 3906982"/>
                    <a:gd name="connsiteX16" fmla="*/ 2042556 w 4762006"/>
                    <a:gd name="connsiteY16" fmla="*/ 1615045 h 3906982"/>
                    <a:gd name="connsiteX17" fmla="*/ 2018806 w 4762006"/>
                    <a:gd name="connsiteY17" fmla="*/ 1769424 h 3906982"/>
                    <a:gd name="connsiteX18" fmla="*/ 1959429 w 4762006"/>
                    <a:gd name="connsiteY18" fmla="*/ 1769424 h 3906982"/>
                    <a:gd name="connsiteX19" fmla="*/ 1888177 w 4762006"/>
                    <a:gd name="connsiteY19" fmla="*/ 2006930 h 3906982"/>
                    <a:gd name="connsiteX20" fmla="*/ 1888177 w 4762006"/>
                    <a:gd name="connsiteY20" fmla="*/ 2185060 h 3906982"/>
                    <a:gd name="connsiteX21" fmla="*/ 1769424 w 4762006"/>
                    <a:gd name="connsiteY21" fmla="*/ 2113808 h 3906982"/>
                    <a:gd name="connsiteX22" fmla="*/ 1615045 w 4762006"/>
                    <a:gd name="connsiteY22" fmla="*/ 2101933 h 3906982"/>
                    <a:gd name="connsiteX23" fmla="*/ 1448790 w 4762006"/>
                    <a:gd name="connsiteY23" fmla="*/ 2101933 h 3906982"/>
                    <a:gd name="connsiteX24" fmla="*/ 1306286 w 4762006"/>
                    <a:gd name="connsiteY24" fmla="*/ 2137559 h 3906982"/>
                    <a:gd name="connsiteX25" fmla="*/ 1140032 w 4762006"/>
                    <a:gd name="connsiteY25" fmla="*/ 2078182 h 3906982"/>
                    <a:gd name="connsiteX26" fmla="*/ 950026 w 4762006"/>
                    <a:gd name="connsiteY26" fmla="*/ 1959429 h 3906982"/>
                    <a:gd name="connsiteX27" fmla="*/ 653143 w 4762006"/>
                    <a:gd name="connsiteY27" fmla="*/ 1971304 h 3906982"/>
                    <a:gd name="connsiteX28" fmla="*/ 712520 w 4762006"/>
                    <a:gd name="connsiteY28" fmla="*/ 2078182 h 3906982"/>
                    <a:gd name="connsiteX29" fmla="*/ 712520 w 4762006"/>
                    <a:gd name="connsiteY29" fmla="*/ 2125684 h 3906982"/>
                    <a:gd name="connsiteX30" fmla="*/ 831273 w 4762006"/>
                    <a:gd name="connsiteY30" fmla="*/ 2280063 h 3906982"/>
                    <a:gd name="connsiteX31" fmla="*/ 890650 w 4762006"/>
                    <a:gd name="connsiteY31" fmla="*/ 2375065 h 3906982"/>
                    <a:gd name="connsiteX32" fmla="*/ 997528 w 4762006"/>
                    <a:gd name="connsiteY32" fmla="*/ 2481943 h 3906982"/>
                    <a:gd name="connsiteX33" fmla="*/ 475013 w 4762006"/>
                    <a:gd name="connsiteY33" fmla="*/ 2612572 h 3906982"/>
                    <a:gd name="connsiteX34" fmla="*/ 475013 w 4762006"/>
                    <a:gd name="connsiteY34" fmla="*/ 2683824 h 3906982"/>
                    <a:gd name="connsiteX35" fmla="*/ 225632 w 4762006"/>
                    <a:gd name="connsiteY35" fmla="*/ 2683824 h 3906982"/>
                    <a:gd name="connsiteX36" fmla="*/ 225632 w 4762006"/>
                    <a:gd name="connsiteY36" fmla="*/ 2885704 h 3906982"/>
                    <a:gd name="connsiteX37" fmla="*/ 201881 w 4762006"/>
                    <a:gd name="connsiteY37" fmla="*/ 2980707 h 3906982"/>
                    <a:gd name="connsiteX38" fmla="*/ 83128 w 4762006"/>
                    <a:gd name="connsiteY38" fmla="*/ 3135086 h 3906982"/>
                    <a:gd name="connsiteX39" fmla="*/ 0 w 4762006"/>
                    <a:gd name="connsiteY39" fmla="*/ 3182587 h 3906982"/>
                    <a:gd name="connsiteX40" fmla="*/ 296884 w 4762006"/>
                    <a:gd name="connsiteY40" fmla="*/ 3503221 h 3906982"/>
                    <a:gd name="connsiteX41" fmla="*/ 570016 w 4762006"/>
                    <a:gd name="connsiteY41" fmla="*/ 3313216 h 3906982"/>
                    <a:gd name="connsiteX42" fmla="*/ 938151 w 4762006"/>
                    <a:gd name="connsiteY42" fmla="*/ 3906982 h 3906982"/>
                    <a:gd name="connsiteX43" fmla="*/ 1472541 w 4762006"/>
                    <a:gd name="connsiteY43" fmla="*/ 3906982 h 3906982"/>
                    <a:gd name="connsiteX44" fmla="*/ 1484416 w 4762006"/>
                    <a:gd name="connsiteY44" fmla="*/ 3883232 h 3906982"/>
                    <a:gd name="connsiteX45" fmla="*/ 1508167 w 4762006"/>
                    <a:gd name="connsiteY45" fmla="*/ 3372593 h 3906982"/>
                    <a:gd name="connsiteX46" fmla="*/ 2861954 w 4762006"/>
                    <a:gd name="connsiteY46" fmla="*/ 3372593 h 3906982"/>
                    <a:gd name="connsiteX47" fmla="*/ 2861954 w 4762006"/>
                    <a:gd name="connsiteY47" fmla="*/ 3586348 h 3906982"/>
                    <a:gd name="connsiteX48" fmla="*/ 3550723 w 4762006"/>
                    <a:gd name="connsiteY48" fmla="*/ 3562598 h 3906982"/>
                    <a:gd name="connsiteX49" fmla="*/ 3657600 w 4762006"/>
                    <a:gd name="connsiteY49" fmla="*/ 3633850 h 3906982"/>
                    <a:gd name="connsiteX50" fmla="*/ 3657600 w 4762006"/>
                    <a:gd name="connsiteY50" fmla="*/ 3182587 h 3906982"/>
                    <a:gd name="connsiteX51" fmla="*/ 4049486 w 4762006"/>
                    <a:gd name="connsiteY51" fmla="*/ 3170712 h 3906982"/>
                    <a:gd name="connsiteX52" fmla="*/ 3942608 w 4762006"/>
                    <a:gd name="connsiteY52" fmla="*/ 3004458 h 3906982"/>
                    <a:gd name="connsiteX53" fmla="*/ 3610099 w 4762006"/>
                    <a:gd name="connsiteY53" fmla="*/ 3135086 h 3906982"/>
                    <a:gd name="connsiteX54" fmla="*/ 3574473 w 4762006"/>
                    <a:gd name="connsiteY54" fmla="*/ 3182587 h 3906982"/>
                    <a:gd name="connsiteX55" fmla="*/ 3241964 w 4762006"/>
                    <a:gd name="connsiteY55" fmla="*/ 3206338 h 3906982"/>
                    <a:gd name="connsiteX56" fmla="*/ 3241964 w 4762006"/>
                    <a:gd name="connsiteY56" fmla="*/ 3016333 h 3906982"/>
                    <a:gd name="connsiteX57" fmla="*/ 3503221 w 4762006"/>
                    <a:gd name="connsiteY57" fmla="*/ 3016333 h 3906982"/>
                    <a:gd name="connsiteX58" fmla="*/ 3586349 w 4762006"/>
                    <a:gd name="connsiteY58" fmla="*/ 2980707 h 3906982"/>
                    <a:gd name="connsiteX59" fmla="*/ 3633850 w 4762006"/>
                    <a:gd name="connsiteY59" fmla="*/ 2873829 h 3906982"/>
                    <a:gd name="connsiteX60" fmla="*/ 3800104 w 4762006"/>
                    <a:gd name="connsiteY60" fmla="*/ 2909455 h 3906982"/>
                    <a:gd name="connsiteX61" fmla="*/ 3859481 w 4762006"/>
                    <a:gd name="connsiteY61" fmla="*/ 2826328 h 3906982"/>
                    <a:gd name="connsiteX62" fmla="*/ 4025736 w 4762006"/>
                    <a:gd name="connsiteY62" fmla="*/ 2826328 h 3906982"/>
                    <a:gd name="connsiteX63" fmla="*/ 4120738 w 4762006"/>
                    <a:gd name="connsiteY63" fmla="*/ 2956956 h 3906982"/>
                    <a:gd name="connsiteX64" fmla="*/ 4227616 w 4762006"/>
                    <a:gd name="connsiteY64" fmla="*/ 3063834 h 3906982"/>
                    <a:gd name="connsiteX65" fmla="*/ 4310743 w 4762006"/>
                    <a:gd name="connsiteY65" fmla="*/ 3158837 h 3906982"/>
                    <a:gd name="connsiteX66" fmla="*/ 4441372 w 4762006"/>
                    <a:gd name="connsiteY66" fmla="*/ 3230089 h 3906982"/>
                    <a:gd name="connsiteX67" fmla="*/ 4512624 w 4762006"/>
                    <a:gd name="connsiteY67" fmla="*/ 3111335 h 3906982"/>
                    <a:gd name="connsiteX68" fmla="*/ 4429497 w 4762006"/>
                    <a:gd name="connsiteY68" fmla="*/ 3075710 h 3906982"/>
                    <a:gd name="connsiteX69" fmla="*/ 4429497 w 4762006"/>
                    <a:gd name="connsiteY69" fmla="*/ 2873829 h 3906982"/>
                    <a:gd name="connsiteX70" fmla="*/ 4322619 w 4762006"/>
                    <a:gd name="connsiteY70" fmla="*/ 2743200 h 3906982"/>
                    <a:gd name="connsiteX71" fmla="*/ 4144489 w 4762006"/>
                    <a:gd name="connsiteY71" fmla="*/ 2695699 h 3906982"/>
                    <a:gd name="connsiteX72" fmla="*/ 4144489 w 4762006"/>
                    <a:gd name="connsiteY72" fmla="*/ 1828800 h 3906982"/>
                    <a:gd name="connsiteX73" fmla="*/ 4429497 w 4762006"/>
                    <a:gd name="connsiteY73" fmla="*/ 1828800 h 3906982"/>
                    <a:gd name="connsiteX74" fmla="*/ 4358245 w 4762006"/>
                    <a:gd name="connsiteY74" fmla="*/ 1531917 h 3906982"/>
                    <a:gd name="connsiteX75" fmla="*/ 4381995 w 4762006"/>
                    <a:gd name="connsiteY75" fmla="*/ 1353787 h 3906982"/>
                    <a:gd name="connsiteX76" fmla="*/ 4429497 w 4762006"/>
                    <a:gd name="connsiteY76" fmla="*/ 1163782 h 3906982"/>
                    <a:gd name="connsiteX77" fmla="*/ 4453247 w 4762006"/>
                    <a:gd name="connsiteY77" fmla="*/ 1045029 h 3906982"/>
                    <a:gd name="connsiteX78" fmla="*/ 4726380 w 4762006"/>
                    <a:gd name="connsiteY78" fmla="*/ 1045029 h 3906982"/>
                    <a:gd name="connsiteX79" fmla="*/ 4762006 w 4762006"/>
                    <a:gd name="connsiteY79" fmla="*/ 558141 h 3906982"/>
                    <a:gd name="connsiteX80" fmla="*/ 4750130 w 4762006"/>
                    <a:gd name="connsiteY80" fmla="*/ 213756 h 3906982"/>
                    <a:gd name="connsiteX81" fmla="*/ 4750130 w 4762006"/>
                    <a:gd name="connsiteY81" fmla="*/ 83128 h 3906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4762006" h="3906982">
                      <a:moveTo>
                        <a:pt x="4750130" y="83128"/>
                      </a:moveTo>
                      <a:lnTo>
                        <a:pt x="4655128" y="154380"/>
                      </a:lnTo>
                      <a:lnTo>
                        <a:pt x="4251367" y="0"/>
                      </a:lnTo>
                      <a:lnTo>
                        <a:pt x="4061361" y="130629"/>
                      </a:lnTo>
                      <a:lnTo>
                        <a:pt x="3776354" y="985652"/>
                      </a:lnTo>
                      <a:lnTo>
                        <a:pt x="3562598" y="985652"/>
                      </a:lnTo>
                      <a:lnTo>
                        <a:pt x="3562598" y="1092530"/>
                      </a:lnTo>
                      <a:lnTo>
                        <a:pt x="3384468" y="1080655"/>
                      </a:lnTo>
                      <a:lnTo>
                        <a:pt x="3336967" y="1270660"/>
                      </a:lnTo>
                      <a:lnTo>
                        <a:pt x="2814452" y="1246910"/>
                      </a:lnTo>
                      <a:lnTo>
                        <a:pt x="2968832" y="1615045"/>
                      </a:lnTo>
                      <a:lnTo>
                        <a:pt x="2553195" y="1615045"/>
                      </a:lnTo>
                      <a:lnTo>
                        <a:pt x="2553195" y="1163782"/>
                      </a:lnTo>
                      <a:lnTo>
                        <a:pt x="2434442" y="1258785"/>
                      </a:lnTo>
                      <a:lnTo>
                        <a:pt x="2303813" y="1330037"/>
                      </a:lnTo>
                      <a:lnTo>
                        <a:pt x="2090058" y="1413164"/>
                      </a:lnTo>
                      <a:lnTo>
                        <a:pt x="2042556" y="1615045"/>
                      </a:lnTo>
                      <a:lnTo>
                        <a:pt x="2018806" y="1769424"/>
                      </a:lnTo>
                      <a:lnTo>
                        <a:pt x="1959429" y="1769424"/>
                      </a:lnTo>
                      <a:lnTo>
                        <a:pt x="1888177" y="2006930"/>
                      </a:lnTo>
                      <a:lnTo>
                        <a:pt x="1888177" y="2185060"/>
                      </a:lnTo>
                      <a:lnTo>
                        <a:pt x="1769424" y="2113808"/>
                      </a:lnTo>
                      <a:lnTo>
                        <a:pt x="1615045" y="2101933"/>
                      </a:lnTo>
                      <a:lnTo>
                        <a:pt x="1448790" y="2101933"/>
                      </a:lnTo>
                      <a:lnTo>
                        <a:pt x="1306286" y="2137559"/>
                      </a:lnTo>
                      <a:lnTo>
                        <a:pt x="1140032" y="2078182"/>
                      </a:lnTo>
                      <a:lnTo>
                        <a:pt x="950026" y="1959429"/>
                      </a:lnTo>
                      <a:lnTo>
                        <a:pt x="653143" y="1971304"/>
                      </a:lnTo>
                      <a:lnTo>
                        <a:pt x="712520" y="2078182"/>
                      </a:lnTo>
                      <a:lnTo>
                        <a:pt x="712520" y="2125684"/>
                      </a:lnTo>
                      <a:lnTo>
                        <a:pt x="831273" y="2280063"/>
                      </a:lnTo>
                      <a:lnTo>
                        <a:pt x="890650" y="2375065"/>
                      </a:lnTo>
                      <a:lnTo>
                        <a:pt x="997528" y="2481943"/>
                      </a:lnTo>
                      <a:lnTo>
                        <a:pt x="475013" y="2612572"/>
                      </a:lnTo>
                      <a:lnTo>
                        <a:pt x="475013" y="2683824"/>
                      </a:lnTo>
                      <a:lnTo>
                        <a:pt x="225632" y="2683824"/>
                      </a:lnTo>
                      <a:lnTo>
                        <a:pt x="225632" y="2885704"/>
                      </a:lnTo>
                      <a:lnTo>
                        <a:pt x="201881" y="2980707"/>
                      </a:lnTo>
                      <a:lnTo>
                        <a:pt x="83128" y="3135086"/>
                      </a:lnTo>
                      <a:lnTo>
                        <a:pt x="0" y="3182587"/>
                      </a:lnTo>
                      <a:lnTo>
                        <a:pt x="296884" y="3503221"/>
                      </a:lnTo>
                      <a:lnTo>
                        <a:pt x="570016" y="3313216"/>
                      </a:lnTo>
                      <a:lnTo>
                        <a:pt x="938151" y="3906982"/>
                      </a:lnTo>
                      <a:lnTo>
                        <a:pt x="1472541" y="3906982"/>
                      </a:lnTo>
                      <a:lnTo>
                        <a:pt x="1484416" y="3883232"/>
                      </a:lnTo>
                      <a:lnTo>
                        <a:pt x="1508167" y="3372593"/>
                      </a:lnTo>
                      <a:lnTo>
                        <a:pt x="2861954" y="3372593"/>
                      </a:lnTo>
                      <a:lnTo>
                        <a:pt x="2861954" y="3586348"/>
                      </a:lnTo>
                      <a:lnTo>
                        <a:pt x="3550723" y="3562598"/>
                      </a:lnTo>
                      <a:lnTo>
                        <a:pt x="3657600" y="3633850"/>
                      </a:lnTo>
                      <a:lnTo>
                        <a:pt x="3657600" y="3182587"/>
                      </a:lnTo>
                      <a:lnTo>
                        <a:pt x="4049486" y="3170712"/>
                      </a:lnTo>
                      <a:lnTo>
                        <a:pt x="3942608" y="3004458"/>
                      </a:lnTo>
                      <a:lnTo>
                        <a:pt x="3610099" y="3135086"/>
                      </a:lnTo>
                      <a:lnTo>
                        <a:pt x="3574473" y="3182587"/>
                      </a:lnTo>
                      <a:lnTo>
                        <a:pt x="3241964" y="3206338"/>
                      </a:lnTo>
                      <a:lnTo>
                        <a:pt x="3241964" y="3016333"/>
                      </a:lnTo>
                      <a:lnTo>
                        <a:pt x="3503221" y="3016333"/>
                      </a:lnTo>
                      <a:lnTo>
                        <a:pt x="3586349" y="2980707"/>
                      </a:lnTo>
                      <a:lnTo>
                        <a:pt x="3633850" y="2873829"/>
                      </a:lnTo>
                      <a:lnTo>
                        <a:pt x="3800104" y="2909455"/>
                      </a:lnTo>
                      <a:lnTo>
                        <a:pt x="3859481" y="2826328"/>
                      </a:lnTo>
                      <a:lnTo>
                        <a:pt x="4025736" y="2826328"/>
                      </a:lnTo>
                      <a:lnTo>
                        <a:pt x="4120738" y="2956956"/>
                      </a:lnTo>
                      <a:lnTo>
                        <a:pt x="4227616" y="3063834"/>
                      </a:lnTo>
                      <a:lnTo>
                        <a:pt x="4310743" y="3158837"/>
                      </a:lnTo>
                      <a:lnTo>
                        <a:pt x="4441372" y="3230089"/>
                      </a:lnTo>
                      <a:lnTo>
                        <a:pt x="4512624" y="3111335"/>
                      </a:lnTo>
                      <a:lnTo>
                        <a:pt x="4429497" y="3075710"/>
                      </a:lnTo>
                      <a:lnTo>
                        <a:pt x="4429497" y="2873829"/>
                      </a:lnTo>
                      <a:lnTo>
                        <a:pt x="4322619" y="2743200"/>
                      </a:lnTo>
                      <a:lnTo>
                        <a:pt x="4144489" y="2695699"/>
                      </a:lnTo>
                      <a:lnTo>
                        <a:pt x="4144489" y="1828800"/>
                      </a:lnTo>
                      <a:lnTo>
                        <a:pt x="4429497" y="1828800"/>
                      </a:lnTo>
                      <a:lnTo>
                        <a:pt x="4358245" y="1531917"/>
                      </a:lnTo>
                      <a:lnTo>
                        <a:pt x="4381995" y="1353787"/>
                      </a:lnTo>
                      <a:lnTo>
                        <a:pt x="4429497" y="1163782"/>
                      </a:lnTo>
                      <a:lnTo>
                        <a:pt x="4453247" y="1045029"/>
                      </a:lnTo>
                      <a:lnTo>
                        <a:pt x="4726380" y="1045029"/>
                      </a:lnTo>
                      <a:lnTo>
                        <a:pt x="4762006" y="558141"/>
                      </a:lnTo>
                      <a:lnTo>
                        <a:pt x="4750130" y="213756"/>
                      </a:lnTo>
                      <a:lnTo>
                        <a:pt x="4750130" y="8312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>
                  <a:off x="6507678" y="4548249"/>
                  <a:ext cx="71252" cy="427512"/>
                </a:xfrm>
                <a:custGeom>
                  <a:avLst/>
                  <a:gdLst>
                    <a:gd name="connsiteX0" fmla="*/ 71252 w 71252"/>
                    <a:gd name="connsiteY0" fmla="*/ 23751 h 427512"/>
                    <a:gd name="connsiteX1" fmla="*/ 0 w 71252"/>
                    <a:gd name="connsiteY1" fmla="*/ 0 h 427512"/>
                    <a:gd name="connsiteX2" fmla="*/ 11875 w 71252"/>
                    <a:gd name="connsiteY2" fmla="*/ 427512 h 427512"/>
                    <a:gd name="connsiteX3" fmla="*/ 71252 w 71252"/>
                    <a:gd name="connsiteY3" fmla="*/ 23751 h 42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252" h="427512">
                      <a:moveTo>
                        <a:pt x="71252" y="23751"/>
                      </a:moveTo>
                      <a:lnTo>
                        <a:pt x="0" y="0"/>
                      </a:lnTo>
                      <a:lnTo>
                        <a:pt x="11875" y="427512"/>
                      </a:lnTo>
                      <a:lnTo>
                        <a:pt x="71252" y="23751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Freeform 336"/>
                <p:cNvSpPr/>
                <p:nvPr/>
              </p:nvSpPr>
              <p:spPr>
                <a:xfrm>
                  <a:off x="6685808" y="3942608"/>
                  <a:ext cx="118753" cy="142504"/>
                </a:xfrm>
                <a:custGeom>
                  <a:avLst/>
                  <a:gdLst>
                    <a:gd name="connsiteX0" fmla="*/ 11875 w 118753"/>
                    <a:gd name="connsiteY0" fmla="*/ 0 h 142504"/>
                    <a:gd name="connsiteX1" fmla="*/ 118753 w 118753"/>
                    <a:gd name="connsiteY1" fmla="*/ 0 h 142504"/>
                    <a:gd name="connsiteX2" fmla="*/ 0 w 118753"/>
                    <a:gd name="connsiteY2" fmla="*/ 142504 h 142504"/>
                    <a:gd name="connsiteX3" fmla="*/ 11875 w 118753"/>
                    <a:gd name="connsiteY3" fmla="*/ 0 h 14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753" h="142504">
                      <a:moveTo>
                        <a:pt x="11875" y="0"/>
                      </a:moveTo>
                      <a:lnTo>
                        <a:pt x="118753" y="0"/>
                      </a:lnTo>
                      <a:lnTo>
                        <a:pt x="0" y="142504"/>
                      </a:lnTo>
                      <a:lnTo>
                        <a:pt x="1187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Freeform 337"/>
                <p:cNvSpPr/>
                <p:nvPr/>
              </p:nvSpPr>
              <p:spPr>
                <a:xfrm>
                  <a:off x="3087584" y="2885704"/>
                  <a:ext cx="973777" cy="1270660"/>
                </a:xfrm>
                <a:custGeom>
                  <a:avLst/>
                  <a:gdLst>
                    <a:gd name="connsiteX0" fmla="*/ 0 w 973777"/>
                    <a:gd name="connsiteY0" fmla="*/ 0 h 1270660"/>
                    <a:gd name="connsiteX1" fmla="*/ 973777 w 973777"/>
                    <a:gd name="connsiteY1" fmla="*/ 1270660 h 1270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73777" h="1270660">
                      <a:moveTo>
                        <a:pt x="0" y="0"/>
                      </a:moveTo>
                      <a:lnTo>
                        <a:pt x="973777" y="127066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8" name="Group 90"/>
              <p:cNvGrpSpPr>
                <a:grpSpLocks noChangeAspect="1"/>
              </p:cNvGrpSpPr>
              <p:nvPr/>
            </p:nvGrpSpPr>
            <p:grpSpPr>
              <a:xfrm>
                <a:off x="6547609" y="2957884"/>
                <a:ext cx="1014916" cy="669212"/>
                <a:chOff x="1302818" y="1238808"/>
                <a:chExt cx="4539632" cy="2993325"/>
              </a:xfrm>
              <a:solidFill>
                <a:srgbClr val="0070C0">
                  <a:alpha val="50000"/>
                </a:srgbClr>
              </a:solidFill>
            </p:grpSpPr>
            <p:grpSp>
              <p:nvGrpSpPr>
                <p:cNvPr id="290" name="Group 78"/>
                <p:cNvGrpSpPr/>
                <p:nvPr/>
              </p:nvGrpSpPr>
              <p:grpSpPr>
                <a:xfrm>
                  <a:off x="1302818" y="1238808"/>
                  <a:ext cx="4539632" cy="2993325"/>
                  <a:chOff x="1302818" y="1238808"/>
                  <a:chExt cx="4539632" cy="2993325"/>
                </a:xfrm>
                <a:grpFill/>
              </p:grpSpPr>
              <p:grpSp>
                <p:nvGrpSpPr>
                  <p:cNvPr id="292" name="Group 72"/>
                  <p:cNvGrpSpPr/>
                  <p:nvPr/>
                </p:nvGrpSpPr>
                <p:grpSpPr>
                  <a:xfrm>
                    <a:off x="1302818" y="1238808"/>
                    <a:ext cx="4539632" cy="2993325"/>
                    <a:chOff x="1218102" y="1265107"/>
                    <a:chExt cx="7078928" cy="4667677"/>
                  </a:xfrm>
                  <a:grpFill/>
                </p:grpSpPr>
                <p:grpSp>
                  <p:nvGrpSpPr>
                    <p:cNvPr id="295" name="Group 67"/>
                    <p:cNvGrpSpPr/>
                    <p:nvPr/>
                  </p:nvGrpSpPr>
                  <p:grpSpPr>
                    <a:xfrm>
                      <a:off x="1218102" y="1265107"/>
                      <a:ext cx="7078928" cy="4667677"/>
                      <a:chOff x="1218102" y="1265107"/>
                      <a:chExt cx="7078928" cy="4667677"/>
                    </a:xfrm>
                    <a:grpFill/>
                  </p:grpSpPr>
                  <p:grpSp>
                    <p:nvGrpSpPr>
                      <p:cNvPr id="300" name="Group 76"/>
                      <p:cNvGrpSpPr/>
                      <p:nvPr/>
                    </p:nvGrpSpPr>
                    <p:grpSpPr>
                      <a:xfrm rot="60000">
                        <a:off x="3393422" y="1265107"/>
                        <a:ext cx="4903608" cy="3872981"/>
                        <a:chOff x="2729742" y="720418"/>
                        <a:chExt cx="5506705" cy="4349321"/>
                      </a:xfrm>
                      <a:grpFill/>
                    </p:grpSpPr>
                    <p:sp>
                      <p:nvSpPr>
                        <p:cNvPr id="321" name="Freeform 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00210" y="720418"/>
                          <a:ext cx="5136237" cy="354897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009" y="0"/>
                            </a:cxn>
                            <a:cxn ang="0">
                              <a:pos x="2517" y="306"/>
                            </a:cxn>
                            <a:cxn ang="0">
                              <a:pos x="1791" y="456"/>
                            </a:cxn>
                            <a:cxn ang="0">
                              <a:pos x="1719" y="840"/>
                            </a:cxn>
                            <a:cxn ang="0">
                              <a:pos x="1767" y="990"/>
                            </a:cxn>
                            <a:cxn ang="0">
                              <a:pos x="1821" y="1116"/>
                            </a:cxn>
                            <a:cxn ang="0">
                              <a:pos x="1770" y="1206"/>
                            </a:cxn>
                            <a:cxn ang="0">
                              <a:pos x="1623" y="1350"/>
                            </a:cxn>
                            <a:cxn ang="0">
                              <a:pos x="1551" y="1386"/>
                            </a:cxn>
                            <a:cxn ang="0">
                              <a:pos x="1461" y="1392"/>
                            </a:cxn>
                            <a:cxn ang="0">
                              <a:pos x="1227" y="1362"/>
                            </a:cxn>
                            <a:cxn ang="0">
                              <a:pos x="1047" y="1458"/>
                            </a:cxn>
                            <a:cxn ang="0">
                              <a:pos x="747" y="1446"/>
                            </a:cxn>
                            <a:cxn ang="0">
                              <a:pos x="435" y="1542"/>
                            </a:cxn>
                            <a:cxn ang="0">
                              <a:pos x="333" y="1662"/>
                            </a:cxn>
                            <a:cxn ang="0">
                              <a:pos x="267" y="1875"/>
                            </a:cxn>
                            <a:cxn ang="0">
                              <a:pos x="3" y="1992"/>
                            </a:cxn>
                            <a:cxn ang="0">
                              <a:pos x="57" y="2319"/>
                            </a:cxn>
                            <a:cxn ang="0">
                              <a:pos x="117" y="2214"/>
                            </a:cxn>
                            <a:cxn ang="0">
                              <a:pos x="303" y="2208"/>
                            </a:cxn>
                            <a:cxn ang="0">
                              <a:pos x="525" y="2022"/>
                            </a:cxn>
                            <a:cxn ang="0">
                              <a:pos x="1125" y="2328"/>
                            </a:cxn>
                            <a:cxn ang="0">
                              <a:pos x="1461" y="2046"/>
                            </a:cxn>
                            <a:cxn ang="0">
                              <a:pos x="1863" y="1722"/>
                            </a:cxn>
                            <a:cxn ang="0">
                              <a:pos x="1881" y="1620"/>
                            </a:cxn>
                            <a:cxn ang="0">
                              <a:pos x="1935" y="1521"/>
                            </a:cxn>
                            <a:cxn ang="0">
                              <a:pos x="1959" y="1452"/>
                            </a:cxn>
                            <a:cxn ang="0">
                              <a:pos x="2145" y="1404"/>
                            </a:cxn>
                            <a:cxn ang="0">
                              <a:pos x="2235" y="1392"/>
                            </a:cxn>
                            <a:cxn ang="0">
                              <a:pos x="2307" y="1383"/>
                            </a:cxn>
                            <a:cxn ang="0">
                              <a:pos x="2403" y="1305"/>
                            </a:cxn>
                            <a:cxn ang="0">
                              <a:pos x="2559" y="1272"/>
                            </a:cxn>
                            <a:cxn ang="0">
                              <a:pos x="2682" y="1188"/>
                            </a:cxn>
                            <a:cxn ang="0">
                              <a:pos x="2757" y="1122"/>
                            </a:cxn>
                            <a:cxn ang="0">
                              <a:pos x="2907" y="945"/>
                            </a:cxn>
                            <a:cxn ang="0">
                              <a:pos x="3027" y="930"/>
                            </a:cxn>
                            <a:cxn ang="0">
                              <a:pos x="3318" y="873"/>
                            </a:cxn>
                            <a:cxn ang="0">
                              <a:pos x="3369" y="702"/>
                            </a:cxn>
                            <a:cxn ang="0">
                              <a:pos x="3198" y="486"/>
                            </a:cxn>
                            <a:cxn ang="0">
                              <a:pos x="3183" y="372"/>
                            </a:cxn>
                            <a:cxn ang="0">
                              <a:pos x="3069" y="162"/>
                            </a:cxn>
                            <a:cxn ang="0">
                              <a:pos x="3072" y="105"/>
                            </a:cxn>
                          </a:cxnLst>
                          <a:rect l="0" t="0" r="r" b="b"/>
                          <a:pathLst>
                            <a:path w="3369" h="2328">
                              <a:moveTo>
                                <a:pt x="3081" y="78"/>
                              </a:moveTo>
                              <a:lnTo>
                                <a:pt x="3009" y="0"/>
                              </a:lnTo>
                              <a:lnTo>
                                <a:pt x="2859" y="51"/>
                              </a:lnTo>
                              <a:lnTo>
                                <a:pt x="2517" y="306"/>
                              </a:lnTo>
                              <a:lnTo>
                                <a:pt x="2166" y="390"/>
                              </a:lnTo>
                              <a:lnTo>
                                <a:pt x="1791" y="456"/>
                              </a:lnTo>
                              <a:lnTo>
                                <a:pt x="1851" y="552"/>
                              </a:lnTo>
                              <a:lnTo>
                                <a:pt x="1719" y="840"/>
                              </a:lnTo>
                              <a:lnTo>
                                <a:pt x="1713" y="960"/>
                              </a:lnTo>
                              <a:lnTo>
                                <a:pt x="1767" y="990"/>
                              </a:lnTo>
                              <a:lnTo>
                                <a:pt x="1812" y="1035"/>
                              </a:lnTo>
                              <a:lnTo>
                                <a:pt x="1821" y="1116"/>
                              </a:lnTo>
                              <a:lnTo>
                                <a:pt x="1815" y="1158"/>
                              </a:lnTo>
                              <a:lnTo>
                                <a:pt x="1770" y="1206"/>
                              </a:lnTo>
                              <a:lnTo>
                                <a:pt x="1731" y="1230"/>
                              </a:lnTo>
                              <a:lnTo>
                                <a:pt x="1623" y="1350"/>
                              </a:lnTo>
                              <a:lnTo>
                                <a:pt x="1587" y="1380"/>
                              </a:lnTo>
                              <a:lnTo>
                                <a:pt x="1551" y="1386"/>
                              </a:lnTo>
                              <a:lnTo>
                                <a:pt x="1536" y="1404"/>
                              </a:lnTo>
                              <a:lnTo>
                                <a:pt x="1461" y="1392"/>
                              </a:lnTo>
                              <a:lnTo>
                                <a:pt x="1413" y="1404"/>
                              </a:lnTo>
                              <a:lnTo>
                                <a:pt x="1227" y="1362"/>
                              </a:lnTo>
                              <a:lnTo>
                                <a:pt x="1113" y="1428"/>
                              </a:lnTo>
                              <a:lnTo>
                                <a:pt x="1047" y="1458"/>
                              </a:lnTo>
                              <a:lnTo>
                                <a:pt x="915" y="1446"/>
                              </a:lnTo>
                              <a:lnTo>
                                <a:pt x="747" y="1446"/>
                              </a:lnTo>
                              <a:lnTo>
                                <a:pt x="501" y="1566"/>
                              </a:lnTo>
                              <a:lnTo>
                                <a:pt x="435" y="1542"/>
                              </a:lnTo>
                              <a:lnTo>
                                <a:pt x="345" y="1584"/>
                              </a:lnTo>
                              <a:lnTo>
                                <a:pt x="333" y="1662"/>
                              </a:lnTo>
                              <a:lnTo>
                                <a:pt x="300" y="1758"/>
                              </a:lnTo>
                              <a:lnTo>
                                <a:pt x="267" y="1875"/>
                              </a:lnTo>
                              <a:lnTo>
                                <a:pt x="213" y="1932"/>
                              </a:lnTo>
                              <a:lnTo>
                                <a:pt x="3" y="1992"/>
                              </a:lnTo>
                              <a:lnTo>
                                <a:pt x="0" y="2208"/>
                              </a:lnTo>
                              <a:lnTo>
                                <a:pt x="57" y="2319"/>
                              </a:lnTo>
                              <a:lnTo>
                                <a:pt x="99" y="2310"/>
                              </a:lnTo>
                              <a:lnTo>
                                <a:pt x="117" y="2214"/>
                              </a:lnTo>
                              <a:lnTo>
                                <a:pt x="177" y="2208"/>
                              </a:lnTo>
                              <a:lnTo>
                                <a:pt x="303" y="2208"/>
                              </a:lnTo>
                              <a:lnTo>
                                <a:pt x="453" y="2082"/>
                              </a:lnTo>
                              <a:lnTo>
                                <a:pt x="525" y="2022"/>
                              </a:lnTo>
                              <a:lnTo>
                                <a:pt x="675" y="2004"/>
                              </a:lnTo>
                              <a:lnTo>
                                <a:pt x="1125" y="2328"/>
                              </a:lnTo>
                              <a:lnTo>
                                <a:pt x="1446" y="2280"/>
                              </a:lnTo>
                              <a:lnTo>
                                <a:pt x="1461" y="2046"/>
                              </a:lnTo>
                              <a:lnTo>
                                <a:pt x="1827" y="1752"/>
                              </a:lnTo>
                              <a:lnTo>
                                <a:pt x="1863" y="1722"/>
                              </a:lnTo>
                              <a:lnTo>
                                <a:pt x="1869" y="1674"/>
                              </a:lnTo>
                              <a:lnTo>
                                <a:pt x="1881" y="1620"/>
                              </a:lnTo>
                              <a:lnTo>
                                <a:pt x="1923" y="1578"/>
                              </a:lnTo>
                              <a:lnTo>
                                <a:pt x="1935" y="1521"/>
                              </a:lnTo>
                              <a:lnTo>
                                <a:pt x="1953" y="1488"/>
                              </a:lnTo>
                              <a:lnTo>
                                <a:pt x="1959" y="1452"/>
                              </a:lnTo>
                              <a:lnTo>
                                <a:pt x="2043" y="1410"/>
                              </a:lnTo>
                              <a:lnTo>
                                <a:pt x="2145" y="1404"/>
                              </a:lnTo>
                              <a:lnTo>
                                <a:pt x="2181" y="1398"/>
                              </a:lnTo>
                              <a:lnTo>
                                <a:pt x="2235" y="1392"/>
                              </a:lnTo>
                              <a:lnTo>
                                <a:pt x="2268" y="1407"/>
                              </a:lnTo>
                              <a:lnTo>
                                <a:pt x="2307" y="1383"/>
                              </a:lnTo>
                              <a:lnTo>
                                <a:pt x="2337" y="1332"/>
                              </a:lnTo>
                              <a:lnTo>
                                <a:pt x="2403" y="1305"/>
                              </a:lnTo>
                              <a:lnTo>
                                <a:pt x="2493" y="1302"/>
                              </a:lnTo>
                              <a:lnTo>
                                <a:pt x="2559" y="1272"/>
                              </a:lnTo>
                              <a:lnTo>
                                <a:pt x="2613" y="1218"/>
                              </a:lnTo>
                              <a:lnTo>
                                <a:pt x="2682" y="1188"/>
                              </a:lnTo>
                              <a:lnTo>
                                <a:pt x="2733" y="1152"/>
                              </a:lnTo>
                              <a:lnTo>
                                <a:pt x="2757" y="1122"/>
                              </a:lnTo>
                              <a:lnTo>
                                <a:pt x="2787" y="1014"/>
                              </a:lnTo>
                              <a:lnTo>
                                <a:pt x="2907" y="945"/>
                              </a:lnTo>
                              <a:lnTo>
                                <a:pt x="2985" y="900"/>
                              </a:lnTo>
                              <a:lnTo>
                                <a:pt x="3027" y="930"/>
                              </a:lnTo>
                              <a:lnTo>
                                <a:pt x="3072" y="981"/>
                              </a:lnTo>
                              <a:lnTo>
                                <a:pt x="3318" y="873"/>
                              </a:lnTo>
                              <a:lnTo>
                                <a:pt x="3303" y="720"/>
                              </a:lnTo>
                              <a:lnTo>
                                <a:pt x="3369" y="702"/>
                              </a:lnTo>
                              <a:lnTo>
                                <a:pt x="3195" y="660"/>
                              </a:lnTo>
                              <a:lnTo>
                                <a:pt x="3198" y="486"/>
                              </a:lnTo>
                              <a:lnTo>
                                <a:pt x="3186" y="459"/>
                              </a:lnTo>
                              <a:lnTo>
                                <a:pt x="3183" y="372"/>
                              </a:lnTo>
                              <a:lnTo>
                                <a:pt x="3126" y="174"/>
                              </a:lnTo>
                              <a:lnTo>
                                <a:pt x="3069" y="162"/>
                              </a:lnTo>
                              <a:lnTo>
                                <a:pt x="3033" y="102"/>
                              </a:lnTo>
                              <a:lnTo>
                                <a:pt x="3072" y="105"/>
                              </a:lnTo>
                              <a:lnTo>
                                <a:pt x="3081" y="78"/>
                              </a:lnTo>
                              <a:close/>
                            </a:path>
                          </a:pathLst>
                        </a:custGeom>
                        <a:grpFill/>
                        <a:ln w="1270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322" name="Freeform 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81687" y="3775461"/>
                          <a:ext cx="1353808" cy="71802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67" y="411"/>
                            </a:cxn>
                            <a:cxn ang="0">
                              <a:pos x="888" y="333"/>
                            </a:cxn>
                            <a:cxn ang="0">
                              <a:pos x="876" y="318"/>
                            </a:cxn>
                            <a:cxn ang="0">
                              <a:pos x="879" y="291"/>
                            </a:cxn>
                            <a:cxn ang="0">
                              <a:pos x="675" y="327"/>
                            </a:cxn>
                            <a:cxn ang="0">
                              <a:pos x="399" y="126"/>
                            </a:cxn>
                            <a:cxn ang="0">
                              <a:pos x="228" y="0"/>
                            </a:cxn>
                            <a:cxn ang="0">
                              <a:pos x="81" y="18"/>
                            </a:cxn>
                            <a:cxn ang="0">
                              <a:pos x="0" y="81"/>
                            </a:cxn>
                            <a:cxn ang="0">
                              <a:pos x="120" y="315"/>
                            </a:cxn>
                            <a:cxn ang="0">
                              <a:pos x="177" y="282"/>
                            </a:cxn>
                            <a:cxn ang="0">
                              <a:pos x="219" y="261"/>
                            </a:cxn>
                            <a:cxn ang="0">
                              <a:pos x="300" y="303"/>
                            </a:cxn>
                            <a:cxn ang="0">
                              <a:pos x="387" y="366"/>
                            </a:cxn>
                            <a:cxn ang="0">
                              <a:pos x="411" y="375"/>
                            </a:cxn>
                            <a:cxn ang="0">
                              <a:pos x="435" y="393"/>
                            </a:cxn>
                            <a:cxn ang="0">
                              <a:pos x="639" y="471"/>
                            </a:cxn>
                            <a:cxn ang="0">
                              <a:pos x="654" y="435"/>
                            </a:cxn>
                            <a:cxn ang="0">
                              <a:pos x="867" y="411"/>
                            </a:cxn>
                          </a:cxnLst>
                          <a:rect l="0" t="0" r="r" b="b"/>
                          <a:pathLst>
                            <a:path w="888" h="471">
                              <a:moveTo>
                                <a:pt x="867" y="411"/>
                              </a:moveTo>
                              <a:lnTo>
                                <a:pt x="888" y="333"/>
                              </a:lnTo>
                              <a:lnTo>
                                <a:pt x="876" y="318"/>
                              </a:lnTo>
                              <a:lnTo>
                                <a:pt x="879" y="291"/>
                              </a:lnTo>
                              <a:lnTo>
                                <a:pt x="675" y="327"/>
                              </a:lnTo>
                              <a:lnTo>
                                <a:pt x="399" y="126"/>
                              </a:lnTo>
                              <a:lnTo>
                                <a:pt x="228" y="0"/>
                              </a:lnTo>
                              <a:lnTo>
                                <a:pt x="81" y="18"/>
                              </a:lnTo>
                              <a:lnTo>
                                <a:pt x="0" y="81"/>
                              </a:lnTo>
                              <a:lnTo>
                                <a:pt x="120" y="315"/>
                              </a:lnTo>
                              <a:lnTo>
                                <a:pt x="177" y="282"/>
                              </a:lnTo>
                              <a:lnTo>
                                <a:pt x="219" y="261"/>
                              </a:lnTo>
                              <a:lnTo>
                                <a:pt x="300" y="303"/>
                              </a:lnTo>
                              <a:lnTo>
                                <a:pt x="387" y="366"/>
                              </a:lnTo>
                              <a:lnTo>
                                <a:pt x="411" y="375"/>
                              </a:lnTo>
                              <a:lnTo>
                                <a:pt x="435" y="393"/>
                              </a:lnTo>
                              <a:lnTo>
                                <a:pt x="639" y="471"/>
                              </a:lnTo>
                              <a:lnTo>
                                <a:pt x="654" y="435"/>
                              </a:lnTo>
                              <a:lnTo>
                                <a:pt x="867" y="411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3" name="Freeform 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304720" y="3565085"/>
                          <a:ext cx="416348" cy="1500081"/>
                        </a:xfrm>
                        <a:custGeom>
                          <a:avLst/>
                          <a:gdLst>
                            <a:gd name="connsiteX0" fmla="*/ 3063 w 10000"/>
                            <a:gd name="connsiteY0" fmla="*/ 9695 h 10000"/>
                            <a:gd name="connsiteX1" fmla="*/ 10000 w 10000"/>
                            <a:gd name="connsiteY1" fmla="*/ 9421 h 10000"/>
                            <a:gd name="connsiteX2" fmla="*/ 8313 w 10000"/>
                            <a:gd name="connsiteY2" fmla="*/ 9695 h 10000"/>
                            <a:gd name="connsiteX3" fmla="*/ 7021 w 10000"/>
                            <a:gd name="connsiteY3" fmla="*/ 9817 h 10000"/>
                            <a:gd name="connsiteX4" fmla="*/ 6063 w 10000"/>
                            <a:gd name="connsiteY4" fmla="*/ 9848 h 10000"/>
                            <a:gd name="connsiteX5" fmla="*/ 4917 w 10000"/>
                            <a:gd name="connsiteY5" fmla="*/ 9878 h 10000"/>
                            <a:gd name="connsiteX6" fmla="*/ 3583 w 10000"/>
                            <a:gd name="connsiteY6" fmla="*/ 10000 h 10000"/>
                            <a:gd name="connsiteX7" fmla="*/ 2979 w 10000"/>
                            <a:gd name="connsiteY7" fmla="*/ 9970 h 10000"/>
                            <a:gd name="connsiteX8" fmla="*/ 1896 w 10000"/>
                            <a:gd name="connsiteY8" fmla="*/ 9939 h 10000"/>
                            <a:gd name="connsiteX9" fmla="*/ 1000 w 10000"/>
                            <a:gd name="connsiteY9" fmla="*/ 10000 h 10000"/>
                            <a:gd name="connsiteX10" fmla="*/ 563 w 10000"/>
                            <a:gd name="connsiteY10" fmla="*/ 10000 h 10000"/>
                            <a:gd name="connsiteX11" fmla="*/ 125 w 10000"/>
                            <a:gd name="connsiteY11" fmla="*/ 9207 h 10000"/>
                            <a:gd name="connsiteX12" fmla="*/ 83 w 10000"/>
                            <a:gd name="connsiteY12" fmla="*/ 7104 h 10000"/>
                            <a:gd name="connsiteX13" fmla="*/ 42 w 10000"/>
                            <a:gd name="connsiteY13" fmla="*/ 5213 h 10000"/>
                            <a:gd name="connsiteX14" fmla="*/ 0 w 10000"/>
                            <a:gd name="connsiteY14" fmla="*/ 4207 h 10000"/>
                            <a:gd name="connsiteX15" fmla="*/ 42 w 10000"/>
                            <a:gd name="connsiteY15" fmla="*/ 2774 h 10000"/>
                            <a:gd name="connsiteX16" fmla="*/ 63 w 10000"/>
                            <a:gd name="connsiteY16" fmla="*/ 1738 h 10000"/>
                            <a:gd name="connsiteX17" fmla="*/ 833 w 10000"/>
                            <a:gd name="connsiteY17" fmla="*/ 976 h 10000"/>
                            <a:gd name="connsiteX18" fmla="*/ 1313 w 10000"/>
                            <a:gd name="connsiteY18" fmla="*/ 427 h 10000"/>
                            <a:gd name="connsiteX19" fmla="*/ 1667 w 10000"/>
                            <a:gd name="connsiteY19" fmla="*/ 0 h 10000"/>
                            <a:gd name="connsiteX20" fmla="*/ 1688 w 10000"/>
                            <a:gd name="connsiteY20" fmla="*/ 9695 h 10000"/>
                            <a:gd name="connsiteX21" fmla="*/ 3063 w 10000"/>
                            <a:gd name="connsiteY21" fmla="*/ 9695 h 10000"/>
                            <a:gd name="connsiteX0" fmla="*/ 3063 w 8313"/>
                            <a:gd name="connsiteY0" fmla="*/ 9695 h 10000"/>
                            <a:gd name="connsiteX1" fmla="*/ 8313 w 8313"/>
                            <a:gd name="connsiteY1" fmla="*/ 9695 h 10000"/>
                            <a:gd name="connsiteX2" fmla="*/ 7021 w 8313"/>
                            <a:gd name="connsiteY2" fmla="*/ 9817 h 10000"/>
                            <a:gd name="connsiteX3" fmla="*/ 6063 w 8313"/>
                            <a:gd name="connsiteY3" fmla="*/ 9848 h 10000"/>
                            <a:gd name="connsiteX4" fmla="*/ 4917 w 8313"/>
                            <a:gd name="connsiteY4" fmla="*/ 9878 h 10000"/>
                            <a:gd name="connsiteX5" fmla="*/ 3583 w 8313"/>
                            <a:gd name="connsiteY5" fmla="*/ 10000 h 10000"/>
                            <a:gd name="connsiteX6" fmla="*/ 2979 w 8313"/>
                            <a:gd name="connsiteY6" fmla="*/ 9970 h 10000"/>
                            <a:gd name="connsiteX7" fmla="*/ 1896 w 8313"/>
                            <a:gd name="connsiteY7" fmla="*/ 9939 h 10000"/>
                            <a:gd name="connsiteX8" fmla="*/ 1000 w 8313"/>
                            <a:gd name="connsiteY8" fmla="*/ 10000 h 10000"/>
                            <a:gd name="connsiteX9" fmla="*/ 563 w 8313"/>
                            <a:gd name="connsiteY9" fmla="*/ 10000 h 10000"/>
                            <a:gd name="connsiteX10" fmla="*/ 125 w 8313"/>
                            <a:gd name="connsiteY10" fmla="*/ 9207 h 10000"/>
                            <a:gd name="connsiteX11" fmla="*/ 83 w 8313"/>
                            <a:gd name="connsiteY11" fmla="*/ 7104 h 10000"/>
                            <a:gd name="connsiteX12" fmla="*/ 42 w 8313"/>
                            <a:gd name="connsiteY12" fmla="*/ 5213 h 10000"/>
                            <a:gd name="connsiteX13" fmla="*/ 0 w 8313"/>
                            <a:gd name="connsiteY13" fmla="*/ 4207 h 10000"/>
                            <a:gd name="connsiteX14" fmla="*/ 42 w 8313"/>
                            <a:gd name="connsiteY14" fmla="*/ 2774 h 10000"/>
                            <a:gd name="connsiteX15" fmla="*/ 63 w 8313"/>
                            <a:gd name="connsiteY15" fmla="*/ 1738 h 10000"/>
                            <a:gd name="connsiteX16" fmla="*/ 833 w 8313"/>
                            <a:gd name="connsiteY16" fmla="*/ 976 h 10000"/>
                            <a:gd name="connsiteX17" fmla="*/ 1313 w 8313"/>
                            <a:gd name="connsiteY17" fmla="*/ 427 h 10000"/>
                            <a:gd name="connsiteX18" fmla="*/ 1667 w 8313"/>
                            <a:gd name="connsiteY18" fmla="*/ 0 h 10000"/>
                            <a:gd name="connsiteX19" fmla="*/ 1688 w 8313"/>
                            <a:gd name="connsiteY19" fmla="*/ 9695 h 10000"/>
                            <a:gd name="connsiteX20" fmla="*/ 3063 w 8313"/>
                            <a:gd name="connsiteY20" fmla="*/ 9695 h 10000"/>
                            <a:gd name="connsiteX0" fmla="*/ 3685 w 8446"/>
                            <a:gd name="connsiteY0" fmla="*/ 9695 h 10000"/>
                            <a:gd name="connsiteX1" fmla="*/ 8446 w 8446"/>
                            <a:gd name="connsiteY1" fmla="*/ 9817 h 10000"/>
                            <a:gd name="connsiteX2" fmla="*/ 7293 w 8446"/>
                            <a:gd name="connsiteY2" fmla="*/ 9848 h 10000"/>
                            <a:gd name="connsiteX3" fmla="*/ 5915 w 8446"/>
                            <a:gd name="connsiteY3" fmla="*/ 9878 h 10000"/>
                            <a:gd name="connsiteX4" fmla="*/ 4310 w 8446"/>
                            <a:gd name="connsiteY4" fmla="*/ 10000 h 10000"/>
                            <a:gd name="connsiteX5" fmla="*/ 3584 w 8446"/>
                            <a:gd name="connsiteY5" fmla="*/ 9970 h 10000"/>
                            <a:gd name="connsiteX6" fmla="*/ 2281 w 8446"/>
                            <a:gd name="connsiteY6" fmla="*/ 9939 h 10000"/>
                            <a:gd name="connsiteX7" fmla="*/ 1203 w 8446"/>
                            <a:gd name="connsiteY7" fmla="*/ 10000 h 10000"/>
                            <a:gd name="connsiteX8" fmla="*/ 677 w 8446"/>
                            <a:gd name="connsiteY8" fmla="*/ 10000 h 10000"/>
                            <a:gd name="connsiteX9" fmla="*/ 150 w 8446"/>
                            <a:gd name="connsiteY9" fmla="*/ 9207 h 10000"/>
                            <a:gd name="connsiteX10" fmla="*/ 100 w 8446"/>
                            <a:gd name="connsiteY10" fmla="*/ 7104 h 10000"/>
                            <a:gd name="connsiteX11" fmla="*/ 51 w 8446"/>
                            <a:gd name="connsiteY11" fmla="*/ 5213 h 10000"/>
                            <a:gd name="connsiteX12" fmla="*/ 0 w 8446"/>
                            <a:gd name="connsiteY12" fmla="*/ 4207 h 10000"/>
                            <a:gd name="connsiteX13" fmla="*/ 51 w 8446"/>
                            <a:gd name="connsiteY13" fmla="*/ 2774 h 10000"/>
                            <a:gd name="connsiteX14" fmla="*/ 76 w 8446"/>
                            <a:gd name="connsiteY14" fmla="*/ 1738 h 10000"/>
                            <a:gd name="connsiteX15" fmla="*/ 1002 w 8446"/>
                            <a:gd name="connsiteY15" fmla="*/ 976 h 10000"/>
                            <a:gd name="connsiteX16" fmla="*/ 1579 w 8446"/>
                            <a:gd name="connsiteY16" fmla="*/ 427 h 10000"/>
                            <a:gd name="connsiteX17" fmla="*/ 2005 w 8446"/>
                            <a:gd name="connsiteY17" fmla="*/ 0 h 10000"/>
                            <a:gd name="connsiteX18" fmla="*/ 2031 w 8446"/>
                            <a:gd name="connsiteY18" fmla="*/ 9695 h 10000"/>
                            <a:gd name="connsiteX19" fmla="*/ 3685 w 8446"/>
                            <a:gd name="connsiteY19" fmla="*/ 9695 h 10000"/>
                            <a:gd name="connsiteX0" fmla="*/ 4363 w 8635"/>
                            <a:gd name="connsiteY0" fmla="*/ 9695 h 10000"/>
                            <a:gd name="connsiteX1" fmla="*/ 8635 w 8635"/>
                            <a:gd name="connsiteY1" fmla="*/ 9848 h 10000"/>
                            <a:gd name="connsiteX2" fmla="*/ 7003 w 8635"/>
                            <a:gd name="connsiteY2" fmla="*/ 9878 h 10000"/>
                            <a:gd name="connsiteX3" fmla="*/ 5103 w 8635"/>
                            <a:gd name="connsiteY3" fmla="*/ 10000 h 10000"/>
                            <a:gd name="connsiteX4" fmla="*/ 4243 w 8635"/>
                            <a:gd name="connsiteY4" fmla="*/ 9970 h 10000"/>
                            <a:gd name="connsiteX5" fmla="*/ 2701 w 8635"/>
                            <a:gd name="connsiteY5" fmla="*/ 9939 h 10000"/>
                            <a:gd name="connsiteX6" fmla="*/ 1424 w 8635"/>
                            <a:gd name="connsiteY6" fmla="*/ 10000 h 10000"/>
                            <a:gd name="connsiteX7" fmla="*/ 802 w 8635"/>
                            <a:gd name="connsiteY7" fmla="*/ 10000 h 10000"/>
                            <a:gd name="connsiteX8" fmla="*/ 178 w 8635"/>
                            <a:gd name="connsiteY8" fmla="*/ 9207 h 10000"/>
                            <a:gd name="connsiteX9" fmla="*/ 118 w 8635"/>
                            <a:gd name="connsiteY9" fmla="*/ 7104 h 10000"/>
                            <a:gd name="connsiteX10" fmla="*/ 60 w 8635"/>
                            <a:gd name="connsiteY10" fmla="*/ 5213 h 10000"/>
                            <a:gd name="connsiteX11" fmla="*/ 0 w 8635"/>
                            <a:gd name="connsiteY11" fmla="*/ 4207 h 10000"/>
                            <a:gd name="connsiteX12" fmla="*/ 60 w 8635"/>
                            <a:gd name="connsiteY12" fmla="*/ 2774 h 10000"/>
                            <a:gd name="connsiteX13" fmla="*/ 90 w 8635"/>
                            <a:gd name="connsiteY13" fmla="*/ 1738 h 10000"/>
                            <a:gd name="connsiteX14" fmla="*/ 1186 w 8635"/>
                            <a:gd name="connsiteY14" fmla="*/ 976 h 10000"/>
                            <a:gd name="connsiteX15" fmla="*/ 1870 w 8635"/>
                            <a:gd name="connsiteY15" fmla="*/ 427 h 10000"/>
                            <a:gd name="connsiteX16" fmla="*/ 2374 w 8635"/>
                            <a:gd name="connsiteY16" fmla="*/ 0 h 10000"/>
                            <a:gd name="connsiteX17" fmla="*/ 2405 w 8635"/>
                            <a:gd name="connsiteY17" fmla="*/ 9695 h 10000"/>
                            <a:gd name="connsiteX18" fmla="*/ 4363 w 8635"/>
                            <a:gd name="connsiteY18" fmla="*/ 9695 h 10000"/>
                            <a:gd name="connsiteX0" fmla="*/ 5053 w 8110"/>
                            <a:gd name="connsiteY0" fmla="*/ 9695 h 10000"/>
                            <a:gd name="connsiteX1" fmla="*/ 8110 w 8110"/>
                            <a:gd name="connsiteY1" fmla="*/ 9878 h 10000"/>
                            <a:gd name="connsiteX2" fmla="*/ 5910 w 8110"/>
                            <a:gd name="connsiteY2" fmla="*/ 10000 h 10000"/>
                            <a:gd name="connsiteX3" fmla="*/ 4914 w 8110"/>
                            <a:gd name="connsiteY3" fmla="*/ 9970 h 10000"/>
                            <a:gd name="connsiteX4" fmla="*/ 3128 w 8110"/>
                            <a:gd name="connsiteY4" fmla="*/ 9939 h 10000"/>
                            <a:gd name="connsiteX5" fmla="*/ 1649 w 8110"/>
                            <a:gd name="connsiteY5" fmla="*/ 10000 h 10000"/>
                            <a:gd name="connsiteX6" fmla="*/ 929 w 8110"/>
                            <a:gd name="connsiteY6" fmla="*/ 10000 h 10000"/>
                            <a:gd name="connsiteX7" fmla="*/ 206 w 8110"/>
                            <a:gd name="connsiteY7" fmla="*/ 9207 h 10000"/>
                            <a:gd name="connsiteX8" fmla="*/ 137 w 8110"/>
                            <a:gd name="connsiteY8" fmla="*/ 7104 h 10000"/>
                            <a:gd name="connsiteX9" fmla="*/ 69 w 8110"/>
                            <a:gd name="connsiteY9" fmla="*/ 5213 h 10000"/>
                            <a:gd name="connsiteX10" fmla="*/ 0 w 8110"/>
                            <a:gd name="connsiteY10" fmla="*/ 4207 h 10000"/>
                            <a:gd name="connsiteX11" fmla="*/ 69 w 8110"/>
                            <a:gd name="connsiteY11" fmla="*/ 2774 h 10000"/>
                            <a:gd name="connsiteX12" fmla="*/ 104 w 8110"/>
                            <a:gd name="connsiteY12" fmla="*/ 1738 h 10000"/>
                            <a:gd name="connsiteX13" fmla="*/ 1373 w 8110"/>
                            <a:gd name="connsiteY13" fmla="*/ 976 h 10000"/>
                            <a:gd name="connsiteX14" fmla="*/ 2166 w 8110"/>
                            <a:gd name="connsiteY14" fmla="*/ 427 h 10000"/>
                            <a:gd name="connsiteX15" fmla="*/ 2749 w 8110"/>
                            <a:gd name="connsiteY15" fmla="*/ 0 h 10000"/>
                            <a:gd name="connsiteX16" fmla="*/ 2785 w 8110"/>
                            <a:gd name="connsiteY16" fmla="*/ 9695 h 10000"/>
                            <a:gd name="connsiteX17" fmla="*/ 5053 w 8110"/>
                            <a:gd name="connsiteY17" fmla="*/ 9695 h 10000"/>
                            <a:gd name="connsiteX0" fmla="*/ 6231 w 7287"/>
                            <a:gd name="connsiteY0" fmla="*/ 9695 h 10000"/>
                            <a:gd name="connsiteX1" fmla="*/ 7287 w 7287"/>
                            <a:gd name="connsiteY1" fmla="*/ 10000 h 10000"/>
                            <a:gd name="connsiteX2" fmla="*/ 6059 w 7287"/>
                            <a:gd name="connsiteY2" fmla="*/ 9970 h 10000"/>
                            <a:gd name="connsiteX3" fmla="*/ 3857 w 7287"/>
                            <a:gd name="connsiteY3" fmla="*/ 9939 h 10000"/>
                            <a:gd name="connsiteX4" fmla="*/ 2033 w 7287"/>
                            <a:gd name="connsiteY4" fmla="*/ 10000 h 10000"/>
                            <a:gd name="connsiteX5" fmla="*/ 1145 w 7287"/>
                            <a:gd name="connsiteY5" fmla="*/ 10000 h 10000"/>
                            <a:gd name="connsiteX6" fmla="*/ 254 w 7287"/>
                            <a:gd name="connsiteY6" fmla="*/ 9207 h 10000"/>
                            <a:gd name="connsiteX7" fmla="*/ 169 w 7287"/>
                            <a:gd name="connsiteY7" fmla="*/ 7104 h 10000"/>
                            <a:gd name="connsiteX8" fmla="*/ 85 w 7287"/>
                            <a:gd name="connsiteY8" fmla="*/ 5213 h 10000"/>
                            <a:gd name="connsiteX9" fmla="*/ 0 w 7287"/>
                            <a:gd name="connsiteY9" fmla="*/ 4207 h 10000"/>
                            <a:gd name="connsiteX10" fmla="*/ 85 w 7287"/>
                            <a:gd name="connsiteY10" fmla="*/ 2774 h 10000"/>
                            <a:gd name="connsiteX11" fmla="*/ 128 w 7287"/>
                            <a:gd name="connsiteY11" fmla="*/ 1738 h 10000"/>
                            <a:gd name="connsiteX12" fmla="*/ 1693 w 7287"/>
                            <a:gd name="connsiteY12" fmla="*/ 976 h 10000"/>
                            <a:gd name="connsiteX13" fmla="*/ 2671 w 7287"/>
                            <a:gd name="connsiteY13" fmla="*/ 427 h 10000"/>
                            <a:gd name="connsiteX14" fmla="*/ 3390 w 7287"/>
                            <a:gd name="connsiteY14" fmla="*/ 0 h 10000"/>
                            <a:gd name="connsiteX15" fmla="*/ 3434 w 7287"/>
                            <a:gd name="connsiteY15" fmla="*/ 9695 h 10000"/>
                            <a:gd name="connsiteX16" fmla="*/ 6231 w 7287"/>
                            <a:gd name="connsiteY16" fmla="*/ 9695 h 10000"/>
                            <a:gd name="connsiteX0" fmla="*/ 8551 w 8551"/>
                            <a:gd name="connsiteY0" fmla="*/ 9695 h 10000"/>
                            <a:gd name="connsiteX1" fmla="*/ 8315 w 8551"/>
                            <a:gd name="connsiteY1" fmla="*/ 9970 h 10000"/>
                            <a:gd name="connsiteX2" fmla="*/ 5293 w 8551"/>
                            <a:gd name="connsiteY2" fmla="*/ 9939 h 10000"/>
                            <a:gd name="connsiteX3" fmla="*/ 2790 w 8551"/>
                            <a:gd name="connsiteY3" fmla="*/ 10000 h 10000"/>
                            <a:gd name="connsiteX4" fmla="*/ 1571 w 8551"/>
                            <a:gd name="connsiteY4" fmla="*/ 10000 h 10000"/>
                            <a:gd name="connsiteX5" fmla="*/ 349 w 8551"/>
                            <a:gd name="connsiteY5" fmla="*/ 9207 h 10000"/>
                            <a:gd name="connsiteX6" fmla="*/ 232 w 8551"/>
                            <a:gd name="connsiteY6" fmla="*/ 7104 h 10000"/>
                            <a:gd name="connsiteX7" fmla="*/ 117 w 8551"/>
                            <a:gd name="connsiteY7" fmla="*/ 5213 h 10000"/>
                            <a:gd name="connsiteX8" fmla="*/ 0 w 8551"/>
                            <a:gd name="connsiteY8" fmla="*/ 4207 h 10000"/>
                            <a:gd name="connsiteX9" fmla="*/ 117 w 8551"/>
                            <a:gd name="connsiteY9" fmla="*/ 2774 h 10000"/>
                            <a:gd name="connsiteX10" fmla="*/ 176 w 8551"/>
                            <a:gd name="connsiteY10" fmla="*/ 1738 h 10000"/>
                            <a:gd name="connsiteX11" fmla="*/ 2323 w 8551"/>
                            <a:gd name="connsiteY11" fmla="*/ 976 h 10000"/>
                            <a:gd name="connsiteX12" fmla="*/ 3665 w 8551"/>
                            <a:gd name="connsiteY12" fmla="*/ 427 h 10000"/>
                            <a:gd name="connsiteX13" fmla="*/ 4652 w 8551"/>
                            <a:gd name="connsiteY13" fmla="*/ 0 h 10000"/>
                            <a:gd name="connsiteX14" fmla="*/ 4713 w 8551"/>
                            <a:gd name="connsiteY14" fmla="*/ 9695 h 10000"/>
                            <a:gd name="connsiteX15" fmla="*/ 8551 w 8551"/>
                            <a:gd name="connsiteY15" fmla="*/ 9695 h 10000"/>
                            <a:gd name="connsiteX0" fmla="*/ 10000 w 10000"/>
                            <a:gd name="connsiteY0" fmla="*/ 9695 h 10000"/>
                            <a:gd name="connsiteX1" fmla="*/ 6190 w 10000"/>
                            <a:gd name="connsiteY1" fmla="*/ 9939 h 10000"/>
                            <a:gd name="connsiteX2" fmla="*/ 3263 w 10000"/>
                            <a:gd name="connsiteY2" fmla="*/ 10000 h 10000"/>
                            <a:gd name="connsiteX3" fmla="*/ 1837 w 10000"/>
                            <a:gd name="connsiteY3" fmla="*/ 10000 h 10000"/>
                            <a:gd name="connsiteX4" fmla="*/ 408 w 10000"/>
                            <a:gd name="connsiteY4" fmla="*/ 9207 h 10000"/>
                            <a:gd name="connsiteX5" fmla="*/ 271 w 10000"/>
                            <a:gd name="connsiteY5" fmla="*/ 7104 h 10000"/>
                            <a:gd name="connsiteX6" fmla="*/ 137 w 10000"/>
                            <a:gd name="connsiteY6" fmla="*/ 5213 h 10000"/>
                            <a:gd name="connsiteX7" fmla="*/ 0 w 10000"/>
                            <a:gd name="connsiteY7" fmla="*/ 4207 h 10000"/>
                            <a:gd name="connsiteX8" fmla="*/ 137 w 10000"/>
                            <a:gd name="connsiteY8" fmla="*/ 2774 h 10000"/>
                            <a:gd name="connsiteX9" fmla="*/ 206 w 10000"/>
                            <a:gd name="connsiteY9" fmla="*/ 1738 h 10000"/>
                            <a:gd name="connsiteX10" fmla="*/ 2717 w 10000"/>
                            <a:gd name="connsiteY10" fmla="*/ 976 h 10000"/>
                            <a:gd name="connsiteX11" fmla="*/ 4286 w 10000"/>
                            <a:gd name="connsiteY11" fmla="*/ 427 h 10000"/>
                            <a:gd name="connsiteX12" fmla="*/ 5440 w 10000"/>
                            <a:gd name="connsiteY12" fmla="*/ 0 h 10000"/>
                            <a:gd name="connsiteX13" fmla="*/ 5512 w 10000"/>
                            <a:gd name="connsiteY13" fmla="*/ 9695 h 10000"/>
                            <a:gd name="connsiteX14" fmla="*/ 10000 w 10000"/>
                            <a:gd name="connsiteY14" fmla="*/ 9695 h 10000"/>
                            <a:gd name="connsiteX0" fmla="*/ 5512 w 6190"/>
                            <a:gd name="connsiteY0" fmla="*/ 9695 h 10000"/>
                            <a:gd name="connsiteX1" fmla="*/ 6190 w 6190"/>
                            <a:gd name="connsiteY1" fmla="*/ 9939 h 10000"/>
                            <a:gd name="connsiteX2" fmla="*/ 3263 w 6190"/>
                            <a:gd name="connsiteY2" fmla="*/ 10000 h 10000"/>
                            <a:gd name="connsiteX3" fmla="*/ 1837 w 6190"/>
                            <a:gd name="connsiteY3" fmla="*/ 10000 h 10000"/>
                            <a:gd name="connsiteX4" fmla="*/ 408 w 6190"/>
                            <a:gd name="connsiteY4" fmla="*/ 9207 h 10000"/>
                            <a:gd name="connsiteX5" fmla="*/ 271 w 6190"/>
                            <a:gd name="connsiteY5" fmla="*/ 7104 h 10000"/>
                            <a:gd name="connsiteX6" fmla="*/ 137 w 6190"/>
                            <a:gd name="connsiteY6" fmla="*/ 5213 h 10000"/>
                            <a:gd name="connsiteX7" fmla="*/ 0 w 6190"/>
                            <a:gd name="connsiteY7" fmla="*/ 4207 h 10000"/>
                            <a:gd name="connsiteX8" fmla="*/ 137 w 6190"/>
                            <a:gd name="connsiteY8" fmla="*/ 2774 h 10000"/>
                            <a:gd name="connsiteX9" fmla="*/ 206 w 6190"/>
                            <a:gd name="connsiteY9" fmla="*/ 1738 h 10000"/>
                            <a:gd name="connsiteX10" fmla="*/ 2717 w 6190"/>
                            <a:gd name="connsiteY10" fmla="*/ 976 h 10000"/>
                            <a:gd name="connsiteX11" fmla="*/ 4286 w 6190"/>
                            <a:gd name="connsiteY11" fmla="*/ 427 h 10000"/>
                            <a:gd name="connsiteX12" fmla="*/ 5440 w 6190"/>
                            <a:gd name="connsiteY12" fmla="*/ 0 h 10000"/>
                            <a:gd name="connsiteX13" fmla="*/ 5512 w 6190"/>
                            <a:gd name="connsiteY13" fmla="*/ 9695 h 100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6190" h="10000">
                              <a:moveTo>
                                <a:pt x="5512" y="9695"/>
                              </a:moveTo>
                              <a:lnTo>
                                <a:pt x="6190" y="9939"/>
                              </a:lnTo>
                              <a:lnTo>
                                <a:pt x="3263" y="10000"/>
                              </a:lnTo>
                              <a:lnTo>
                                <a:pt x="1837" y="10000"/>
                              </a:lnTo>
                              <a:lnTo>
                                <a:pt x="408" y="9207"/>
                              </a:lnTo>
                              <a:cubicBezTo>
                                <a:pt x="359" y="8506"/>
                                <a:pt x="319" y="7805"/>
                                <a:pt x="271" y="7104"/>
                              </a:cubicBezTo>
                              <a:cubicBezTo>
                                <a:pt x="223" y="6474"/>
                                <a:pt x="180" y="5843"/>
                                <a:pt x="137" y="5213"/>
                              </a:cubicBezTo>
                              <a:cubicBezTo>
                                <a:pt x="91" y="4878"/>
                                <a:pt x="44" y="4542"/>
                                <a:pt x="0" y="4207"/>
                              </a:cubicBezTo>
                              <a:cubicBezTo>
                                <a:pt x="44" y="3729"/>
                                <a:pt x="91" y="3252"/>
                                <a:pt x="137" y="2774"/>
                              </a:cubicBezTo>
                              <a:cubicBezTo>
                                <a:pt x="160" y="2429"/>
                                <a:pt x="180" y="2083"/>
                                <a:pt x="206" y="1738"/>
                              </a:cubicBezTo>
                              <a:lnTo>
                                <a:pt x="2717" y="976"/>
                              </a:lnTo>
                              <a:lnTo>
                                <a:pt x="4286" y="427"/>
                              </a:lnTo>
                              <a:lnTo>
                                <a:pt x="5440" y="0"/>
                              </a:lnTo>
                              <a:cubicBezTo>
                                <a:pt x="5466" y="3232"/>
                                <a:pt x="5486" y="6463"/>
                                <a:pt x="5512" y="9695"/>
                              </a:cubicBez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4" name="Freeform 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68132" y="1081718"/>
                          <a:ext cx="649462" cy="7866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0" y="423"/>
                            </a:cxn>
                            <a:cxn ang="0">
                              <a:pos x="336" y="516"/>
                            </a:cxn>
                            <a:cxn ang="0">
                              <a:pos x="375" y="426"/>
                            </a:cxn>
                            <a:cxn ang="0">
                              <a:pos x="426" y="315"/>
                            </a:cxn>
                            <a:cxn ang="0">
                              <a:pos x="366" y="213"/>
                            </a:cxn>
                            <a:cxn ang="0">
                              <a:pos x="315" y="192"/>
                            </a:cxn>
                            <a:cxn ang="0">
                              <a:pos x="246" y="141"/>
                            </a:cxn>
                            <a:cxn ang="0">
                              <a:pos x="204" y="108"/>
                            </a:cxn>
                            <a:cxn ang="0">
                              <a:pos x="162" y="78"/>
                            </a:cxn>
                            <a:cxn ang="0">
                              <a:pos x="114" y="36"/>
                            </a:cxn>
                            <a:cxn ang="0">
                              <a:pos x="78" y="6"/>
                            </a:cxn>
                            <a:cxn ang="0">
                              <a:pos x="42" y="0"/>
                            </a:cxn>
                            <a:cxn ang="0">
                              <a:pos x="0" y="9"/>
                            </a:cxn>
                            <a:cxn ang="0">
                              <a:pos x="12" y="201"/>
                            </a:cxn>
                            <a:cxn ang="0">
                              <a:pos x="24" y="315"/>
                            </a:cxn>
                            <a:cxn ang="0">
                              <a:pos x="30" y="423"/>
                            </a:cxn>
                          </a:cxnLst>
                          <a:rect l="0" t="0" r="r" b="b"/>
                          <a:pathLst>
                            <a:path w="426" h="516">
                              <a:moveTo>
                                <a:pt x="30" y="423"/>
                              </a:moveTo>
                              <a:lnTo>
                                <a:pt x="336" y="516"/>
                              </a:lnTo>
                              <a:lnTo>
                                <a:pt x="375" y="426"/>
                              </a:lnTo>
                              <a:lnTo>
                                <a:pt x="426" y="315"/>
                              </a:lnTo>
                              <a:lnTo>
                                <a:pt x="366" y="213"/>
                              </a:lnTo>
                              <a:lnTo>
                                <a:pt x="315" y="192"/>
                              </a:lnTo>
                              <a:lnTo>
                                <a:pt x="246" y="141"/>
                              </a:lnTo>
                              <a:lnTo>
                                <a:pt x="204" y="108"/>
                              </a:lnTo>
                              <a:lnTo>
                                <a:pt x="162" y="78"/>
                              </a:lnTo>
                              <a:lnTo>
                                <a:pt x="114" y="36"/>
                              </a:lnTo>
                              <a:lnTo>
                                <a:pt x="78" y="6"/>
                              </a:lnTo>
                              <a:lnTo>
                                <a:pt x="42" y="0"/>
                              </a:lnTo>
                              <a:lnTo>
                                <a:pt x="0" y="9"/>
                              </a:lnTo>
                              <a:lnTo>
                                <a:pt x="12" y="201"/>
                              </a:lnTo>
                              <a:lnTo>
                                <a:pt x="24" y="315"/>
                              </a:lnTo>
                              <a:lnTo>
                                <a:pt x="30" y="423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5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29742" y="3679419"/>
                          <a:ext cx="333878" cy="30184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3"/>
                            </a:cxn>
                            <a:cxn ang="0">
                              <a:pos x="69" y="111"/>
                            </a:cxn>
                            <a:cxn ang="0">
                              <a:pos x="114" y="168"/>
                            </a:cxn>
                            <a:cxn ang="0">
                              <a:pos x="138" y="198"/>
                            </a:cxn>
                            <a:cxn ang="0">
                              <a:pos x="171" y="150"/>
                            </a:cxn>
                            <a:cxn ang="0">
                              <a:pos x="219" y="150"/>
                            </a:cxn>
                            <a:cxn ang="0">
                              <a:pos x="126" y="0"/>
                            </a:cxn>
                            <a:cxn ang="0">
                              <a:pos x="81" y="3"/>
                            </a:cxn>
                            <a:cxn ang="0">
                              <a:pos x="42" y="3"/>
                            </a:cxn>
                            <a:cxn ang="0">
                              <a:pos x="0" y="33"/>
                            </a:cxn>
                          </a:cxnLst>
                          <a:rect l="0" t="0" r="r" b="b"/>
                          <a:pathLst>
                            <a:path w="219" h="198">
                              <a:moveTo>
                                <a:pt x="0" y="33"/>
                              </a:moveTo>
                              <a:lnTo>
                                <a:pt x="69" y="111"/>
                              </a:lnTo>
                              <a:lnTo>
                                <a:pt x="114" y="168"/>
                              </a:lnTo>
                              <a:lnTo>
                                <a:pt x="138" y="198"/>
                              </a:lnTo>
                              <a:lnTo>
                                <a:pt x="171" y="150"/>
                              </a:lnTo>
                              <a:lnTo>
                                <a:pt x="219" y="150"/>
                              </a:lnTo>
                              <a:lnTo>
                                <a:pt x="126" y="0"/>
                              </a:lnTo>
                              <a:lnTo>
                                <a:pt x="81" y="3"/>
                              </a:lnTo>
                              <a:lnTo>
                                <a:pt x="42" y="3"/>
                              </a:lnTo>
                              <a:lnTo>
                                <a:pt x="0" y="33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6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95802" y="4406593"/>
                          <a:ext cx="681478" cy="65399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29"/>
                            </a:cxn>
                            <a:cxn ang="0">
                              <a:pos x="108" y="51"/>
                            </a:cxn>
                            <a:cxn ang="0">
                              <a:pos x="120" y="21"/>
                            </a:cxn>
                            <a:cxn ang="0">
                              <a:pos x="327" y="0"/>
                            </a:cxn>
                            <a:cxn ang="0">
                              <a:pos x="318" y="48"/>
                            </a:cxn>
                            <a:cxn ang="0">
                              <a:pos x="336" y="108"/>
                            </a:cxn>
                            <a:cxn ang="0">
                              <a:pos x="351" y="183"/>
                            </a:cxn>
                            <a:cxn ang="0">
                              <a:pos x="357" y="225"/>
                            </a:cxn>
                            <a:cxn ang="0">
                              <a:pos x="369" y="288"/>
                            </a:cxn>
                            <a:cxn ang="0">
                              <a:pos x="387" y="351"/>
                            </a:cxn>
                            <a:cxn ang="0">
                              <a:pos x="423" y="396"/>
                            </a:cxn>
                            <a:cxn ang="0">
                              <a:pos x="447" y="414"/>
                            </a:cxn>
                            <a:cxn ang="0">
                              <a:pos x="0" y="429"/>
                            </a:cxn>
                          </a:cxnLst>
                          <a:rect l="0" t="0" r="r" b="b"/>
                          <a:pathLst>
                            <a:path w="447" h="429">
                              <a:moveTo>
                                <a:pt x="0" y="429"/>
                              </a:moveTo>
                              <a:lnTo>
                                <a:pt x="108" y="51"/>
                              </a:lnTo>
                              <a:lnTo>
                                <a:pt x="120" y="21"/>
                              </a:lnTo>
                              <a:lnTo>
                                <a:pt x="327" y="0"/>
                              </a:lnTo>
                              <a:lnTo>
                                <a:pt x="318" y="48"/>
                              </a:lnTo>
                              <a:lnTo>
                                <a:pt x="336" y="108"/>
                              </a:lnTo>
                              <a:lnTo>
                                <a:pt x="351" y="183"/>
                              </a:lnTo>
                              <a:lnTo>
                                <a:pt x="357" y="225"/>
                              </a:lnTo>
                              <a:lnTo>
                                <a:pt x="369" y="288"/>
                              </a:lnTo>
                              <a:lnTo>
                                <a:pt x="387" y="351"/>
                              </a:lnTo>
                              <a:lnTo>
                                <a:pt x="423" y="396"/>
                              </a:lnTo>
                              <a:lnTo>
                                <a:pt x="447" y="414"/>
                              </a:lnTo>
                              <a:lnTo>
                                <a:pt x="0" y="429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7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6410" y="3514776"/>
                          <a:ext cx="283568" cy="38416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8"/>
                            </a:cxn>
                            <a:cxn ang="0">
                              <a:pos x="48" y="93"/>
                            </a:cxn>
                            <a:cxn ang="0">
                              <a:pos x="93" y="63"/>
                            </a:cxn>
                            <a:cxn ang="0">
                              <a:pos x="120" y="39"/>
                            </a:cxn>
                            <a:cxn ang="0">
                              <a:pos x="165" y="0"/>
                            </a:cxn>
                            <a:cxn ang="0">
                              <a:pos x="186" y="138"/>
                            </a:cxn>
                            <a:cxn ang="0">
                              <a:pos x="114" y="153"/>
                            </a:cxn>
                            <a:cxn ang="0">
                              <a:pos x="117" y="252"/>
                            </a:cxn>
                            <a:cxn ang="0">
                              <a:pos x="87" y="252"/>
                            </a:cxn>
                            <a:cxn ang="0">
                              <a:pos x="0" y="108"/>
                            </a:cxn>
                          </a:cxnLst>
                          <a:rect l="0" t="0" r="r" b="b"/>
                          <a:pathLst>
                            <a:path w="186" h="252">
                              <a:moveTo>
                                <a:pt x="0" y="108"/>
                              </a:moveTo>
                              <a:lnTo>
                                <a:pt x="48" y="93"/>
                              </a:lnTo>
                              <a:lnTo>
                                <a:pt x="93" y="63"/>
                              </a:lnTo>
                              <a:lnTo>
                                <a:pt x="120" y="39"/>
                              </a:lnTo>
                              <a:lnTo>
                                <a:pt x="165" y="0"/>
                              </a:lnTo>
                              <a:lnTo>
                                <a:pt x="186" y="138"/>
                              </a:lnTo>
                              <a:lnTo>
                                <a:pt x="114" y="153"/>
                              </a:lnTo>
                              <a:lnTo>
                                <a:pt x="117" y="252"/>
                              </a:lnTo>
                              <a:lnTo>
                                <a:pt x="87" y="252"/>
                              </a:lnTo>
                              <a:lnTo>
                                <a:pt x="0" y="108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8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57971" y="4374579"/>
                          <a:ext cx="397910" cy="69516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6"/>
                            </a:cxn>
                            <a:cxn ang="0">
                              <a:pos x="30" y="18"/>
                            </a:cxn>
                            <a:cxn ang="0">
                              <a:pos x="57" y="0"/>
                            </a:cxn>
                            <a:cxn ang="0">
                              <a:pos x="261" y="78"/>
                            </a:cxn>
                            <a:cxn ang="0">
                              <a:pos x="150" y="453"/>
                            </a:cxn>
                            <a:cxn ang="0">
                              <a:pos x="108" y="453"/>
                            </a:cxn>
                            <a:cxn ang="0">
                              <a:pos x="33" y="456"/>
                            </a:cxn>
                            <a:cxn ang="0">
                              <a:pos x="27" y="354"/>
                            </a:cxn>
                            <a:cxn ang="0">
                              <a:pos x="21" y="261"/>
                            </a:cxn>
                            <a:cxn ang="0">
                              <a:pos x="21" y="192"/>
                            </a:cxn>
                            <a:cxn ang="0">
                              <a:pos x="0" y="183"/>
                            </a:cxn>
                            <a:cxn ang="0">
                              <a:pos x="6" y="6"/>
                            </a:cxn>
                          </a:cxnLst>
                          <a:rect l="0" t="0" r="r" b="b"/>
                          <a:pathLst>
                            <a:path w="261" h="456">
                              <a:moveTo>
                                <a:pt x="6" y="6"/>
                              </a:moveTo>
                              <a:lnTo>
                                <a:pt x="30" y="18"/>
                              </a:lnTo>
                              <a:lnTo>
                                <a:pt x="57" y="0"/>
                              </a:lnTo>
                              <a:lnTo>
                                <a:pt x="261" y="78"/>
                              </a:lnTo>
                              <a:lnTo>
                                <a:pt x="150" y="453"/>
                              </a:lnTo>
                              <a:lnTo>
                                <a:pt x="108" y="453"/>
                              </a:lnTo>
                              <a:lnTo>
                                <a:pt x="33" y="456"/>
                              </a:lnTo>
                              <a:lnTo>
                                <a:pt x="27" y="354"/>
                              </a:lnTo>
                              <a:lnTo>
                                <a:pt x="21" y="261"/>
                              </a:lnTo>
                              <a:lnTo>
                                <a:pt x="21" y="192"/>
                              </a:lnTo>
                              <a:lnTo>
                                <a:pt x="0" y="183"/>
                              </a:lnTo>
                              <a:lnTo>
                                <a:pt x="6" y="6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9" name="Freeform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3860" y="4635264"/>
                          <a:ext cx="137210" cy="4253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" y="0"/>
                            </a:cxn>
                            <a:cxn ang="0">
                              <a:pos x="90" y="6"/>
                            </a:cxn>
                            <a:cxn ang="0">
                              <a:pos x="90" y="135"/>
                            </a:cxn>
                            <a:cxn ang="0">
                              <a:pos x="87" y="279"/>
                            </a:cxn>
                            <a:cxn ang="0">
                              <a:pos x="3" y="225"/>
                            </a:cxn>
                            <a:cxn ang="0">
                              <a:pos x="0" y="117"/>
                            </a:cxn>
                            <a:cxn ang="0">
                              <a:pos x="3" y="0"/>
                            </a:cxn>
                          </a:cxnLst>
                          <a:rect l="0" t="0" r="r" b="b"/>
                          <a:pathLst>
                            <a:path w="90" h="279">
                              <a:moveTo>
                                <a:pt x="3" y="0"/>
                              </a:moveTo>
                              <a:lnTo>
                                <a:pt x="90" y="6"/>
                              </a:lnTo>
                              <a:lnTo>
                                <a:pt x="90" y="135"/>
                              </a:lnTo>
                              <a:lnTo>
                                <a:pt x="87" y="279"/>
                              </a:lnTo>
                              <a:lnTo>
                                <a:pt x="3" y="225"/>
                              </a:lnTo>
                              <a:lnTo>
                                <a:pt x="0" y="117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0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66497" y="4639837"/>
                          <a:ext cx="132637" cy="42990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81" y="12"/>
                            </a:cxn>
                            <a:cxn ang="0">
                              <a:pos x="87" y="282"/>
                            </a:cxn>
                            <a:cxn ang="0">
                              <a:pos x="36" y="282"/>
                            </a:cxn>
                            <a:cxn ang="0">
                              <a:pos x="0" y="267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87" h="282">
                              <a:moveTo>
                                <a:pt x="0" y="0"/>
                              </a:moveTo>
                              <a:lnTo>
                                <a:pt x="81" y="12"/>
                              </a:lnTo>
                              <a:lnTo>
                                <a:pt x="87" y="282"/>
                              </a:lnTo>
                              <a:lnTo>
                                <a:pt x="36" y="282"/>
                              </a:lnTo>
                              <a:lnTo>
                                <a:pt x="0" y="26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1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66269" y="2417156"/>
                          <a:ext cx="356747" cy="44819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" y="246"/>
                            </a:cxn>
                            <a:cxn ang="0">
                              <a:pos x="195" y="294"/>
                            </a:cxn>
                            <a:cxn ang="0">
                              <a:pos x="234" y="276"/>
                            </a:cxn>
                            <a:cxn ang="0">
                              <a:pos x="150" y="3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34" h="294">
                              <a:moveTo>
                                <a:pt x="0" y="0"/>
                              </a:moveTo>
                              <a:lnTo>
                                <a:pt x="6" y="246"/>
                              </a:lnTo>
                              <a:lnTo>
                                <a:pt x="195" y="294"/>
                              </a:lnTo>
                              <a:lnTo>
                                <a:pt x="234" y="276"/>
                              </a:lnTo>
                              <a:lnTo>
                                <a:pt x="150" y="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2" name="Freeform 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5487" y="4621543"/>
                          <a:ext cx="187521" cy="3704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6" y="0"/>
                            </a:cxn>
                            <a:cxn ang="0">
                              <a:pos x="0" y="219"/>
                            </a:cxn>
                            <a:cxn ang="0">
                              <a:pos x="39" y="222"/>
                            </a:cxn>
                            <a:cxn ang="0">
                              <a:pos x="90" y="231"/>
                            </a:cxn>
                            <a:cxn ang="0">
                              <a:pos x="123" y="243"/>
                            </a:cxn>
                            <a:cxn ang="0">
                              <a:pos x="114" y="6"/>
                            </a:cxn>
                            <a:cxn ang="0">
                              <a:pos x="66" y="0"/>
                            </a:cxn>
                          </a:cxnLst>
                          <a:rect l="0" t="0" r="r" b="b"/>
                          <a:pathLst>
                            <a:path w="123" h="243">
                              <a:moveTo>
                                <a:pt x="66" y="0"/>
                              </a:moveTo>
                              <a:lnTo>
                                <a:pt x="0" y="219"/>
                              </a:lnTo>
                              <a:lnTo>
                                <a:pt x="39" y="222"/>
                              </a:lnTo>
                              <a:lnTo>
                                <a:pt x="90" y="231"/>
                              </a:lnTo>
                              <a:lnTo>
                                <a:pt x="123" y="243"/>
                              </a:lnTo>
                              <a:lnTo>
                                <a:pt x="114" y="6"/>
                              </a:lnTo>
                              <a:lnTo>
                                <a:pt x="66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3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72540" y="4603250"/>
                          <a:ext cx="283568" cy="36587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86" y="12"/>
                            </a:cxn>
                            <a:cxn ang="0">
                              <a:pos x="129" y="0"/>
                            </a:cxn>
                            <a:cxn ang="0">
                              <a:pos x="0" y="216"/>
                            </a:cxn>
                            <a:cxn ang="0">
                              <a:pos x="39" y="240"/>
                            </a:cxn>
                            <a:cxn ang="0">
                              <a:pos x="69" y="240"/>
                            </a:cxn>
                            <a:cxn ang="0">
                              <a:pos x="123" y="231"/>
                            </a:cxn>
                            <a:cxn ang="0">
                              <a:pos x="186" y="12"/>
                            </a:cxn>
                          </a:cxnLst>
                          <a:rect l="0" t="0" r="r" b="b"/>
                          <a:pathLst>
                            <a:path w="186" h="240">
                              <a:moveTo>
                                <a:pt x="186" y="12"/>
                              </a:moveTo>
                              <a:lnTo>
                                <a:pt x="129" y="0"/>
                              </a:lnTo>
                              <a:lnTo>
                                <a:pt x="0" y="216"/>
                              </a:lnTo>
                              <a:lnTo>
                                <a:pt x="39" y="240"/>
                              </a:lnTo>
                              <a:lnTo>
                                <a:pt x="69" y="240"/>
                              </a:lnTo>
                              <a:lnTo>
                                <a:pt x="123" y="231"/>
                              </a:lnTo>
                              <a:lnTo>
                                <a:pt x="186" y="12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4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313869" y="1731143"/>
                          <a:ext cx="471089" cy="26068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114"/>
                            </a:cxn>
                            <a:cxn ang="0">
                              <a:pos x="0" y="66"/>
                            </a:cxn>
                            <a:cxn ang="0">
                              <a:pos x="3" y="0"/>
                            </a:cxn>
                            <a:cxn ang="0">
                              <a:pos x="309" y="90"/>
                            </a:cxn>
                            <a:cxn ang="0">
                              <a:pos x="267" y="171"/>
                            </a:cxn>
                            <a:cxn ang="0">
                              <a:pos x="6" y="114"/>
                            </a:cxn>
                          </a:cxnLst>
                          <a:rect l="0" t="0" r="r" b="b"/>
                          <a:pathLst>
                            <a:path w="309" h="171">
                              <a:moveTo>
                                <a:pt x="6" y="114"/>
                              </a:moveTo>
                              <a:lnTo>
                                <a:pt x="0" y="66"/>
                              </a:lnTo>
                              <a:lnTo>
                                <a:pt x="3" y="0"/>
                              </a:lnTo>
                              <a:lnTo>
                                <a:pt x="309" y="90"/>
                              </a:lnTo>
                              <a:lnTo>
                                <a:pt x="267" y="171"/>
                              </a:lnTo>
                              <a:lnTo>
                                <a:pt x="6" y="114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1" name="Group 79"/>
                      <p:cNvGrpSpPr/>
                      <p:nvPr/>
                    </p:nvGrpSpPr>
                    <p:grpSpPr>
                      <a:xfrm rot="60000">
                        <a:off x="5844237" y="5127957"/>
                        <a:ext cx="872276" cy="804827"/>
                        <a:chOff x="5528831" y="5056018"/>
                        <a:chExt cx="1006209" cy="928404"/>
                      </a:xfrm>
                      <a:grpFill/>
                    </p:grpSpPr>
                    <p:sp>
                      <p:nvSpPr>
                        <p:cNvPr id="314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71857" y="5056018"/>
                          <a:ext cx="361320" cy="31556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3" y="102"/>
                            </a:cxn>
                            <a:cxn ang="0">
                              <a:pos x="15" y="207"/>
                            </a:cxn>
                            <a:cxn ang="0">
                              <a:pos x="105" y="168"/>
                            </a:cxn>
                            <a:cxn ang="0">
                              <a:pos x="177" y="159"/>
                            </a:cxn>
                            <a:cxn ang="0">
                              <a:pos x="216" y="150"/>
                            </a:cxn>
                            <a:cxn ang="0">
                              <a:pos x="237" y="51"/>
                            </a:cxn>
                            <a:cxn ang="0">
                              <a:pos x="207" y="3"/>
                            </a:cxn>
                            <a:cxn ang="0">
                              <a:pos x="120" y="6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37" h="207">
                              <a:moveTo>
                                <a:pt x="0" y="0"/>
                              </a:moveTo>
                              <a:lnTo>
                                <a:pt x="3" y="102"/>
                              </a:lnTo>
                              <a:lnTo>
                                <a:pt x="15" y="207"/>
                              </a:lnTo>
                              <a:lnTo>
                                <a:pt x="105" y="168"/>
                              </a:lnTo>
                              <a:lnTo>
                                <a:pt x="177" y="159"/>
                              </a:lnTo>
                              <a:lnTo>
                                <a:pt x="216" y="150"/>
                              </a:lnTo>
                              <a:lnTo>
                                <a:pt x="237" y="51"/>
                              </a:lnTo>
                              <a:lnTo>
                                <a:pt x="207" y="3"/>
                              </a:lnTo>
                              <a:lnTo>
                                <a:pt x="120" y="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5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41083" y="5280116"/>
                          <a:ext cx="352173" cy="4939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9"/>
                            </a:cxn>
                            <a:cxn ang="0">
                              <a:pos x="141" y="324"/>
                            </a:cxn>
                            <a:cxn ang="0">
                              <a:pos x="171" y="300"/>
                            </a:cxn>
                            <a:cxn ang="0">
                              <a:pos x="231" y="279"/>
                            </a:cxn>
                            <a:cxn ang="0">
                              <a:pos x="165" y="99"/>
                            </a:cxn>
                            <a:cxn ang="0">
                              <a:pos x="105" y="0"/>
                            </a:cxn>
                            <a:cxn ang="0">
                              <a:pos x="108" y="18"/>
                            </a:cxn>
                            <a:cxn ang="0">
                              <a:pos x="69" y="33"/>
                            </a:cxn>
                            <a:cxn ang="0">
                              <a:pos x="0" y="39"/>
                            </a:cxn>
                          </a:cxnLst>
                          <a:rect l="0" t="0" r="r" b="b"/>
                          <a:pathLst>
                            <a:path w="231" h="324">
                              <a:moveTo>
                                <a:pt x="0" y="39"/>
                              </a:moveTo>
                              <a:lnTo>
                                <a:pt x="141" y="324"/>
                              </a:lnTo>
                              <a:lnTo>
                                <a:pt x="171" y="300"/>
                              </a:lnTo>
                              <a:lnTo>
                                <a:pt x="231" y="279"/>
                              </a:lnTo>
                              <a:lnTo>
                                <a:pt x="165" y="99"/>
                              </a:lnTo>
                              <a:lnTo>
                                <a:pt x="105" y="0"/>
                              </a:lnTo>
                              <a:lnTo>
                                <a:pt x="108" y="18"/>
                              </a:lnTo>
                              <a:lnTo>
                                <a:pt x="69" y="33"/>
                              </a:lnTo>
                              <a:lnTo>
                                <a:pt x="0" y="39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6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58136" y="5339570"/>
                          <a:ext cx="397910" cy="62655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6" y="45"/>
                            </a:cxn>
                            <a:cxn ang="0">
                              <a:pos x="102" y="15"/>
                            </a:cxn>
                            <a:cxn ang="0">
                              <a:pos x="120" y="0"/>
                            </a:cxn>
                            <a:cxn ang="0">
                              <a:pos x="261" y="285"/>
                            </a:cxn>
                            <a:cxn ang="0">
                              <a:pos x="228" y="324"/>
                            </a:cxn>
                            <a:cxn ang="0">
                              <a:pos x="189" y="354"/>
                            </a:cxn>
                            <a:cxn ang="0">
                              <a:pos x="153" y="384"/>
                            </a:cxn>
                            <a:cxn ang="0">
                              <a:pos x="90" y="411"/>
                            </a:cxn>
                            <a:cxn ang="0">
                              <a:pos x="0" y="135"/>
                            </a:cxn>
                            <a:cxn ang="0">
                              <a:pos x="69" y="114"/>
                            </a:cxn>
                            <a:cxn ang="0">
                              <a:pos x="36" y="45"/>
                            </a:cxn>
                          </a:cxnLst>
                          <a:rect l="0" t="0" r="r" b="b"/>
                          <a:pathLst>
                            <a:path w="261" h="411">
                              <a:moveTo>
                                <a:pt x="36" y="45"/>
                              </a:moveTo>
                              <a:lnTo>
                                <a:pt x="102" y="15"/>
                              </a:lnTo>
                              <a:lnTo>
                                <a:pt x="120" y="0"/>
                              </a:lnTo>
                              <a:lnTo>
                                <a:pt x="261" y="285"/>
                              </a:lnTo>
                              <a:lnTo>
                                <a:pt x="228" y="324"/>
                              </a:lnTo>
                              <a:lnTo>
                                <a:pt x="189" y="354"/>
                              </a:lnTo>
                              <a:lnTo>
                                <a:pt x="153" y="384"/>
                              </a:lnTo>
                              <a:lnTo>
                                <a:pt x="90" y="411"/>
                              </a:lnTo>
                              <a:lnTo>
                                <a:pt x="0" y="135"/>
                              </a:lnTo>
                              <a:lnTo>
                                <a:pt x="69" y="114"/>
                              </a:lnTo>
                              <a:lnTo>
                                <a:pt x="36" y="45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" name="Freeform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24030" y="5261822"/>
                          <a:ext cx="311010" cy="4390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04" y="0"/>
                            </a:cxn>
                            <a:cxn ang="0">
                              <a:pos x="198" y="147"/>
                            </a:cxn>
                            <a:cxn ang="0">
                              <a:pos x="201" y="258"/>
                            </a:cxn>
                            <a:cxn ang="0">
                              <a:pos x="162" y="282"/>
                            </a:cxn>
                            <a:cxn ang="0">
                              <a:pos x="111" y="288"/>
                            </a:cxn>
                            <a:cxn ang="0">
                              <a:pos x="36" y="84"/>
                            </a:cxn>
                            <a:cxn ang="0">
                              <a:pos x="0" y="21"/>
                            </a:cxn>
                            <a:cxn ang="0">
                              <a:pos x="111" y="12"/>
                            </a:cxn>
                            <a:cxn ang="0">
                              <a:pos x="204" y="0"/>
                            </a:cxn>
                          </a:cxnLst>
                          <a:rect l="0" t="0" r="r" b="b"/>
                          <a:pathLst>
                            <a:path w="204" h="288">
                              <a:moveTo>
                                <a:pt x="204" y="0"/>
                              </a:moveTo>
                              <a:lnTo>
                                <a:pt x="198" y="147"/>
                              </a:lnTo>
                              <a:lnTo>
                                <a:pt x="201" y="258"/>
                              </a:lnTo>
                              <a:lnTo>
                                <a:pt x="162" y="282"/>
                              </a:lnTo>
                              <a:lnTo>
                                <a:pt x="111" y="288"/>
                              </a:lnTo>
                              <a:lnTo>
                                <a:pt x="36" y="84"/>
                              </a:lnTo>
                              <a:lnTo>
                                <a:pt x="0" y="21"/>
                              </a:lnTo>
                              <a:lnTo>
                                <a:pt x="111" y="12"/>
                              </a:lnTo>
                              <a:lnTo>
                                <a:pt x="204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8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48368" y="5545374"/>
                          <a:ext cx="242405" cy="4390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" y="15"/>
                            </a:cxn>
                            <a:cxn ang="0">
                              <a:pos x="72" y="0"/>
                            </a:cxn>
                            <a:cxn ang="0">
                              <a:pos x="159" y="276"/>
                            </a:cxn>
                            <a:cxn ang="0">
                              <a:pos x="123" y="288"/>
                            </a:cxn>
                            <a:cxn ang="0">
                              <a:pos x="99" y="285"/>
                            </a:cxn>
                            <a:cxn ang="0">
                              <a:pos x="39" y="228"/>
                            </a:cxn>
                            <a:cxn ang="0">
                              <a:pos x="12" y="186"/>
                            </a:cxn>
                            <a:cxn ang="0">
                              <a:pos x="3" y="147"/>
                            </a:cxn>
                            <a:cxn ang="0">
                              <a:pos x="0" y="108"/>
                            </a:cxn>
                            <a:cxn ang="0">
                              <a:pos x="15" y="48"/>
                            </a:cxn>
                            <a:cxn ang="0">
                              <a:pos x="12" y="15"/>
                            </a:cxn>
                          </a:cxnLst>
                          <a:rect l="0" t="0" r="r" b="b"/>
                          <a:pathLst>
                            <a:path w="159" h="288">
                              <a:moveTo>
                                <a:pt x="12" y="15"/>
                              </a:moveTo>
                              <a:lnTo>
                                <a:pt x="72" y="0"/>
                              </a:lnTo>
                              <a:lnTo>
                                <a:pt x="159" y="276"/>
                              </a:lnTo>
                              <a:lnTo>
                                <a:pt x="123" y="288"/>
                              </a:lnTo>
                              <a:lnTo>
                                <a:pt x="99" y="285"/>
                              </a:lnTo>
                              <a:lnTo>
                                <a:pt x="39" y="228"/>
                              </a:lnTo>
                              <a:lnTo>
                                <a:pt x="12" y="186"/>
                              </a:lnTo>
                              <a:lnTo>
                                <a:pt x="3" y="147"/>
                              </a:lnTo>
                              <a:lnTo>
                                <a:pt x="0" y="108"/>
                              </a:lnTo>
                              <a:lnTo>
                                <a:pt x="15" y="48"/>
                              </a:lnTo>
                              <a:lnTo>
                                <a:pt x="12" y="15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9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15731" y="5339570"/>
                          <a:ext cx="347599" cy="21952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51" y="27"/>
                            </a:cxn>
                            <a:cxn ang="0">
                              <a:pos x="75" y="45"/>
                            </a:cxn>
                            <a:cxn ang="0">
                              <a:pos x="135" y="42"/>
                            </a:cxn>
                            <a:cxn ang="0">
                              <a:pos x="195" y="48"/>
                            </a:cxn>
                            <a:cxn ang="0">
                              <a:pos x="228" y="120"/>
                            </a:cxn>
                            <a:cxn ang="0">
                              <a:pos x="84" y="144"/>
                            </a:cxn>
                            <a:cxn ang="0">
                              <a:pos x="51" y="111"/>
                            </a:cxn>
                            <a:cxn ang="0">
                              <a:pos x="30" y="93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28" h="144">
                              <a:moveTo>
                                <a:pt x="0" y="0"/>
                              </a:moveTo>
                              <a:lnTo>
                                <a:pt x="51" y="27"/>
                              </a:lnTo>
                              <a:lnTo>
                                <a:pt x="75" y="45"/>
                              </a:lnTo>
                              <a:lnTo>
                                <a:pt x="135" y="42"/>
                              </a:lnTo>
                              <a:lnTo>
                                <a:pt x="195" y="48"/>
                              </a:lnTo>
                              <a:lnTo>
                                <a:pt x="228" y="120"/>
                              </a:lnTo>
                              <a:lnTo>
                                <a:pt x="84" y="144"/>
                              </a:lnTo>
                              <a:lnTo>
                                <a:pt x="51" y="111"/>
                              </a:lnTo>
                              <a:lnTo>
                                <a:pt x="30" y="9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0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28831" y="5056018"/>
                          <a:ext cx="356747" cy="31556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5" y="159"/>
                            </a:cxn>
                            <a:cxn ang="0">
                              <a:pos x="24" y="84"/>
                            </a:cxn>
                            <a:cxn ang="0">
                              <a:pos x="0" y="0"/>
                            </a:cxn>
                            <a:cxn ang="0">
                              <a:pos x="222" y="0"/>
                            </a:cxn>
                            <a:cxn ang="0">
                              <a:pos x="225" y="102"/>
                            </a:cxn>
                            <a:cxn ang="0">
                              <a:pos x="234" y="207"/>
                            </a:cxn>
                            <a:cxn ang="0">
                              <a:pos x="171" y="207"/>
                            </a:cxn>
                            <a:cxn ang="0">
                              <a:pos x="126" y="201"/>
                            </a:cxn>
                            <a:cxn ang="0">
                              <a:pos x="45" y="159"/>
                            </a:cxn>
                          </a:cxnLst>
                          <a:rect l="0" t="0" r="r" b="b"/>
                          <a:pathLst>
                            <a:path w="234" h="207">
                              <a:moveTo>
                                <a:pt x="45" y="159"/>
                              </a:moveTo>
                              <a:lnTo>
                                <a:pt x="24" y="84"/>
                              </a:lnTo>
                              <a:lnTo>
                                <a:pt x="0" y="0"/>
                              </a:lnTo>
                              <a:lnTo>
                                <a:pt x="222" y="0"/>
                              </a:lnTo>
                              <a:lnTo>
                                <a:pt x="225" y="102"/>
                              </a:lnTo>
                              <a:lnTo>
                                <a:pt x="234" y="207"/>
                              </a:lnTo>
                              <a:lnTo>
                                <a:pt x="171" y="207"/>
                              </a:lnTo>
                              <a:lnTo>
                                <a:pt x="126" y="201"/>
                              </a:lnTo>
                              <a:lnTo>
                                <a:pt x="45" y="159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2" name="Group 80"/>
                      <p:cNvGrpSpPr/>
                      <p:nvPr/>
                    </p:nvGrpSpPr>
                    <p:grpSpPr>
                      <a:xfrm rot="60000">
                        <a:off x="1218102" y="2182246"/>
                        <a:ext cx="3229336" cy="3113085"/>
                        <a:chOff x="125109" y="1794222"/>
                        <a:chExt cx="3725183" cy="3591082"/>
                      </a:xfrm>
                      <a:grpFill/>
                    </p:grpSpPr>
                    <p:grpSp>
                      <p:nvGrpSpPr>
                        <p:cNvPr id="303" name="Group 79"/>
                        <p:cNvGrpSpPr/>
                        <p:nvPr/>
                      </p:nvGrpSpPr>
                      <p:grpSpPr>
                        <a:xfrm>
                          <a:off x="125109" y="1794222"/>
                          <a:ext cx="3725183" cy="2410838"/>
                          <a:chOff x="125109" y="1794222"/>
                          <a:chExt cx="3725183" cy="2410838"/>
                        </a:xfrm>
                        <a:grpFill/>
                      </p:grpSpPr>
                      <p:sp>
                        <p:nvSpPr>
                          <p:cNvPr id="309" name="Freeform 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44933" y="1859199"/>
                            <a:ext cx="859851" cy="45276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64" y="0"/>
                              </a:cxn>
                              <a:cxn ang="0">
                                <a:pos x="510" y="249"/>
                              </a:cxn>
                              <a:cxn ang="0">
                                <a:pos x="348" y="273"/>
                              </a:cxn>
                              <a:cxn ang="0">
                                <a:pos x="270" y="285"/>
                              </a:cxn>
                              <a:cxn ang="0">
                                <a:pos x="252" y="273"/>
                              </a:cxn>
                              <a:cxn ang="0">
                                <a:pos x="234" y="297"/>
                              </a:cxn>
                              <a:cxn ang="0">
                                <a:pos x="9" y="264"/>
                              </a:cxn>
                              <a:cxn ang="0">
                                <a:pos x="0" y="9"/>
                              </a:cxn>
                              <a:cxn ang="0">
                                <a:pos x="564" y="0"/>
                              </a:cxn>
                            </a:cxnLst>
                            <a:rect l="0" t="0" r="r" b="b"/>
                            <a:pathLst>
                              <a:path w="564" h="297">
                                <a:moveTo>
                                  <a:pt x="564" y="0"/>
                                </a:moveTo>
                                <a:lnTo>
                                  <a:pt x="510" y="249"/>
                                </a:lnTo>
                                <a:lnTo>
                                  <a:pt x="348" y="273"/>
                                </a:lnTo>
                                <a:lnTo>
                                  <a:pt x="270" y="285"/>
                                </a:lnTo>
                                <a:lnTo>
                                  <a:pt x="252" y="273"/>
                                </a:lnTo>
                                <a:lnTo>
                                  <a:pt x="234" y="297"/>
                                </a:lnTo>
                                <a:lnTo>
                                  <a:pt x="9" y="264"/>
                                </a:lnTo>
                                <a:lnTo>
                                  <a:pt x="0" y="9"/>
                                </a:lnTo>
                                <a:lnTo>
                                  <a:pt x="564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10" name="Freeform 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654" y="2261660"/>
                            <a:ext cx="347599" cy="29269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192"/>
                              </a:cxn>
                              <a:cxn ang="0">
                                <a:pos x="225" y="51"/>
                              </a:cxn>
                              <a:cxn ang="0">
                                <a:pos x="228" y="3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28" h="192">
                                <a:moveTo>
                                  <a:pt x="0" y="0"/>
                                </a:moveTo>
                                <a:lnTo>
                                  <a:pt x="6" y="192"/>
                                </a:lnTo>
                                <a:lnTo>
                                  <a:pt x="225" y="51"/>
                                </a:lnTo>
                                <a:lnTo>
                                  <a:pt x="228" y="3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11" name="Freeform 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5015" y="1831759"/>
                            <a:ext cx="855277" cy="106560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30" y="699"/>
                              </a:cxn>
                              <a:cxn ang="0">
                                <a:pos x="195" y="585"/>
                              </a:cxn>
                              <a:cxn ang="0">
                                <a:pos x="129" y="525"/>
                              </a:cxn>
                              <a:cxn ang="0">
                                <a:pos x="51" y="450"/>
                              </a:cxn>
                              <a:cxn ang="0">
                                <a:pos x="15" y="372"/>
                              </a:cxn>
                              <a:cxn ang="0">
                                <a:pos x="0" y="315"/>
                              </a:cxn>
                              <a:cxn ang="0">
                                <a:pos x="0" y="267"/>
                              </a:cxn>
                              <a:cxn ang="0">
                                <a:pos x="18" y="264"/>
                              </a:cxn>
                              <a:cxn ang="0">
                                <a:pos x="69" y="15"/>
                              </a:cxn>
                              <a:cxn ang="0">
                                <a:pos x="561" y="0"/>
                              </a:cxn>
                              <a:cxn ang="0">
                                <a:pos x="561" y="390"/>
                              </a:cxn>
                              <a:cxn ang="0">
                                <a:pos x="537" y="435"/>
                              </a:cxn>
                              <a:cxn ang="0">
                                <a:pos x="513" y="489"/>
                              </a:cxn>
                              <a:cxn ang="0">
                                <a:pos x="474" y="528"/>
                              </a:cxn>
                              <a:cxn ang="0">
                                <a:pos x="447" y="567"/>
                              </a:cxn>
                              <a:cxn ang="0">
                                <a:pos x="384" y="615"/>
                              </a:cxn>
                              <a:cxn ang="0">
                                <a:pos x="330" y="699"/>
                              </a:cxn>
                            </a:cxnLst>
                            <a:rect l="0" t="0" r="r" b="b"/>
                            <a:pathLst>
                              <a:path w="561" h="699">
                                <a:moveTo>
                                  <a:pt x="330" y="699"/>
                                </a:moveTo>
                                <a:lnTo>
                                  <a:pt x="195" y="585"/>
                                </a:lnTo>
                                <a:lnTo>
                                  <a:pt x="129" y="525"/>
                                </a:lnTo>
                                <a:lnTo>
                                  <a:pt x="51" y="450"/>
                                </a:lnTo>
                                <a:lnTo>
                                  <a:pt x="15" y="372"/>
                                </a:lnTo>
                                <a:lnTo>
                                  <a:pt x="0" y="315"/>
                                </a:lnTo>
                                <a:lnTo>
                                  <a:pt x="0" y="267"/>
                                </a:lnTo>
                                <a:lnTo>
                                  <a:pt x="18" y="264"/>
                                </a:lnTo>
                                <a:lnTo>
                                  <a:pt x="69" y="15"/>
                                </a:lnTo>
                                <a:lnTo>
                                  <a:pt x="561" y="0"/>
                                </a:lnTo>
                                <a:lnTo>
                                  <a:pt x="561" y="390"/>
                                </a:lnTo>
                                <a:lnTo>
                                  <a:pt x="537" y="435"/>
                                </a:lnTo>
                                <a:lnTo>
                                  <a:pt x="513" y="489"/>
                                </a:lnTo>
                                <a:lnTo>
                                  <a:pt x="474" y="528"/>
                                </a:lnTo>
                                <a:lnTo>
                                  <a:pt x="447" y="567"/>
                                </a:lnTo>
                                <a:lnTo>
                                  <a:pt x="384" y="615"/>
                                </a:lnTo>
                                <a:lnTo>
                                  <a:pt x="330" y="699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12" name="Freeform 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51937" y="1794222"/>
                            <a:ext cx="950000" cy="241083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5" y="0"/>
                              </a:cxn>
                              <a:cxn ang="0">
                                <a:pos x="303" y="0"/>
                              </a:cxn>
                              <a:cxn ang="0">
                                <a:pos x="351" y="0"/>
                              </a:cxn>
                              <a:cxn ang="0">
                                <a:pos x="455" y="88"/>
                              </a:cxn>
                              <a:cxn ang="0">
                                <a:pos x="895" y="88"/>
                              </a:cxn>
                              <a:cxn ang="0">
                                <a:pos x="930" y="2190"/>
                              </a:cxn>
                              <a:cxn ang="0">
                                <a:pos x="863" y="2192"/>
                              </a:cxn>
                              <a:cxn ang="0">
                                <a:pos x="864" y="2268"/>
                              </a:cxn>
                              <a:cxn ang="0">
                                <a:pos x="783" y="2296"/>
                              </a:cxn>
                              <a:cxn ang="0">
                                <a:pos x="727" y="2336"/>
                              </a:cxn>
                              <a:cxn ang="0">
                                <a:pos x="687" y="2361"/>
                              </a:cxn>
                              <a:cxn ang="0">
                                <a:pos x="631" y="2352"/>
                              </a:cxn>
                              <a:cxn ang="0">
                                <a:pos x="567" y="2328"/>
                              </a:cxn>
                              <a:cxn ang="0">
                                <a:pos x="582" y="2259"/>
                              </a:cxn>
                              <a:cxn ang="0">
                                <a:pos x="573" y="2199"/>
                              </a:cxn>
                              <a:cxn ang="0">
                                <a:pos x="551" y="2152"/>
                              </a:cxn>
                              <a:cxn ang="0">
                                <a:pos x="444" y="2088"/>
                              </a:cxn>
                              <a:cxn ang="0">
                                <a:pos x="375" y="2040"/>
                              </a:cxn>
                              <a:cxn ang="0">
                                <a:pos x="343" y="2000"/>
                              </a:cxn>
                              <a:cxn ang="0">
                                <a:pos x="324" y="1932"/>
                              </a:cxn>
                              <a:cxn ang="0">
                                <a:pos x="279" y="1872"/>
                              </a:cxn>
                              <a:cxn ang="0">
                                <a:pos x="199" y="1800"/>
                              </a:cxn>
                              <a:cxn ang="0">
                                <a:pos x="95" y="1744"/>
                              </a:cxn>
                              <a:cxn ang="0">
                                <a:pos x="0" y="1710"/>
                              </a:cxn>
                              <a:cxn ang="0">
                                <a:pos x="111" y="876"/>
                              </a:cxn>
                              <a:cxn ang="0">
                                <a:pos x="175" y="0"/>
                              </a:cxn>
                            </a:cxnLst>
                            <a:rect l="0" t="0" r="r" b="b"/>
                            <a:pathLst>
                              <a:path w="930" h="2361">
                                <a:moveTo>
                                  <a:pt x="175" y="0"/>
                                </a:moveTo>
                                <a:lnTo>
                                  <a:pt x="303" y="0"/>
                                </a:lnTo>
                                <a:lnTo>
                                  <a:pt x="351" y="0"/>
                                </a:lnTo>
                                <a:lnTo>
                                  <a:pt x="455" y="88"/>
                                </a:lnTo>
                                <a:lnTo>
                                  <a:pt x="895" y="88"/>
                                </a:lnTo>
                                <a:lnTo>
                                  <a:pt x="930" y="2190"/>
                                </a:lnTo>
                                <a:lnTo>
                                  <a:pt x="863" y="2192"/>
                                </a:lnTo>
                                <a:lnTo>
                                  <a:pt x="864" y="2268"/>
                                </a:lnTo>
                                <a:lnTo>
                                  <a:pt x="783" y="2296"/>
                                </a:lnTo>
                                <a:lnTo>
                                  <a:pt x="727" y="2336"/>
                                </a:lnTo>
                                <a:lnTo>
                                  <a:pt x="687" y="2361"/>
                                </a:lnTo>
                                <a:lnTo>
                                  <a:pt x="631" y="2352"/>
                                </a:lnTo>
                                <a:lnTo>
                                  <a:pt x="567" y="2328"/>
                                </a:lnTo>
                                <a:lnTo>
                                  <a:pt x="582" y="2259"/>
                                </a:lnTo>
                                <a:lnTo>
                                  <a:pt x="573" y="2199"/>
                                </a:lnTo>
                                <a:lnTo>
                                  <a:pt x="551" y="2152"/>
                                </a:lnTo>
                                <a:lnTo>
                                  <a:pt x="444" y="2088"/>
                                </a:lnTo>
                                <a:lnTo>
                                  <a:pt x="375" y="2040"/>
                                </a:lnTo>
                                <a:lnTo>
                                  <a:pt x="343" y="2000"/>
                                </a:lnTo>
                                <a:lnTo>
                                  <a:pt x="324" y="1932"/>
                                </a:lnTo>
                                <a:lnTo>
                                  <a:pt x="279" y="1872"/>
                                </a:lnTo>
                                <a:lnTo>
                                  <a:pt x="199" y="1800"/>
                                </a:lnTo>
                                <a:lnTo>
                                  <a:pt x="95" y="1744"/>
                                </a:lnTo>
                                <a:lnTo>
                                  <a:pt x="0" y="1710"/>
                                </a:lnTo>
                                <a:lnTo>
                                  <a:pt x="111" y="876"/>
                                </a:lnTo>
                                <a:lnTo>
                                  <a:pt x="175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13" name="Freeform 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25109" y="1933093"/>
                            <a:ext cx="1397419" cy="159803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32"/>
                              </a:cxn>
                              <a:cxn ang="0">
                                <a:pos x="8" y="488"/>
                              </a:cxn>
                              <a:cxn ang="0">
                                <a:pos x="1048" y="696"/>
                              </a:cxn>
                              <a:cxn ang="0">
                                <a:pos x="1024" y="1552"/>
                              </a:cxn>
                              <a:cxn ang="0">
                                <a:pos x="1080" y="1544"/>
                              </a:cxn>
                              <a:cxn ang="0">
                                <a:pos x="1128" y="1536"/>
                              </a:cxn>
                              <a:cxn ang="0">
                                <a:pos x="1204" y="1565"/>
                              </a:cxn>
                              <a:cxn ang="0">
                                <a:pos x="1309" y="746"/>
                              </a:cxn>
                              <a:cxn ang="0">
                                <a:pos x="1344" y="272"/>
                              </a:cxn>
                              <a:cxn ang="0">
                                <a:pos x="1368" y="0"/>
                              </a:cxn>
                              <a:cxn ang="0">
                                <a:pos x="0" y="232"/>
                              </a:cxn>
                            </a:cxnLst>
                            <a:rect l="0" t="0" r="r" b="b"/>
                            <a:pathLst>
                              <a:path w="1368" h="1565">
                                <a:moveTo>
                                  <a:pt x="0" y="232"/>
                                </a:moveTo>
                                <a:lnTo>
                                  <a:pt x="8" y="488"/>
                                </a:lnTo>
                                <a:lnTo>
                                  <a:pt x="1048" y="696"/>
                                </a:lnTo>
                                <a:lnTo>
                                  <a:pt x="1024" y="1552"/>
                                </a:lnTo>
                                <a:lnTo>
                                  <a:pt x="1080" y="1544"/>
                                </a:lnTo>
                                <a:lnTo>
                                  <a:pt x="1128" y="1536"/>
                                </a:lnTo>
                                <a:lnTo>
                                  <a:pt x="1204" y="1565"/>
                                </a:lnTo>
                                <a:lnTo>
                                  <a:pt x="1309" y="746"/>
                                </a:lnTo>
                                <a:lnTo>
                                  <a:pt x="1344" y="272"/>
                                </a:lnTo>
                                <a:lnTo>
                                  <a:pt x="1368" y="0"/>
                                </a:lnTo>
                                <a:lnTo>
                                  <a:pt x="0" y="232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304" name="Group 59"/>
                        <p:cNvGrpSpPr/>
                        <p:nvPr/>
                      </p:nvGrpSpPr>
                      <p:grpSpPr>
                        <a:xfrm>
                          <a:off x="1081238" y="3542361"/>
                          <a:ext cx="1225806" cy="1842943"/>
                          <a:chOff x="1081238" y="3542361"/>
                          <a:chExt cx="1225806" cy="1842943"/>
                        </a:xfrm>
                        <a:grpFill/>
                      </p:grpSpPr>
                      <p:sp>
                        <p:nvSpPr>
                          <p:cNvPr id="305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1238" y="3542361"/>
                            <a:ext cx="825376" cy="10946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96" y="625"/>
                              </a:cxn>
                              <a:cxn ang="0">
                                <a:pos x="808" y="488"/>
                              </a:cxn>
                              <a:cxn ang="0">
                                <a:pos x="775" y="448"/>
                              </a:cxn>
                              <a:cxn ang="0">
                                <a:pos x="704" y="408"/>
                              </a:cxn>
                              <a:cxn ang="0">
                                <a:pos x="643" y="385"/>
                              </a:cxn>
                              <a:cxn ang="0">
                                <a:pos x="592" y="320"/>
                              </a:cxn>
                              <a:cxn ang="0">
                                <a:pos x="432" y="592"/>
                              </a:cxn>
                              <a:cxn ang="0">
                                <a:pos x="312" y="576"/>
                              </a:cxn>
                              <a:cxn ang="0">
                                <a:pos x="368" y="280"/>
                              </a:cxn>
                              <a:cxn ang="0">
                                <a:pos x="416" y="104"/>
                              </a:cxn>
                              <a:cxn ang="0">
                                <a:pos x="336" y="72"/>
                              </a:cxn>
                              <a:cxn ang="0">
                                <a:pos x="262" y="31"/>
                              </a:cxn>
                              <a:cxn ang="0">
                                <a:pos x="200" y="0"/>
                              </a:cxn>
                              <a:cxn ang="0">
                                <a:pos x="120" y="16"/>
                              </a:cxn>
                              <a:cxn ang="0">
                                <a:pos x="0" y="40"/>
                              </a:cxn>
                              <a:cxn ang="0">
                                <a:pos x="56" y="520"/>
                              </a:cxn>
                              <a:cxn ang="0">
                                <a:pos x="224" y="560"/>
                              </a:cxn>
                              <a:cxn ang="0">
                                <a:pos x="360" y="584"/>
                              </a:cxn>
                              <a:cxn ang="0">
                                <a:pos x="392" y="1072"/>
                              </a:cxn>
                              <a:cxn ang="0">
                                <a:pos x="472" y="1024"/>
                              </a:cxn>
                              <a:cxn ang="0">
                                <a:pos x="520" y="960"/>
                              </a:cxn>
                              <a:cxn ang="0">
                                <a:pos x="560" y="864"/>
                              </a:cxn>
                              <a:cxn ang="0">
                                <a:pos x="608" y="760"/>
                              </a:cxn>
                              <a:cxn ang="0">
                                <a:pos x="664" y="656"/>
                              </a:cxn>
                              <a:cxn ang="0">
                                <a:pos x="736" y="628"/>
                              </a:cxn>
                              <a:cxn ang="0">
                                <a:pos x="796" y="625"/>
                              </a:cxn>
                            </a:cxnLst>
                            <a:rect l="0" t="0" r="r" b="b"/>
                            <a:pathLst>
                              <a:path w="808" h="1072">
                                <a:moveTo>
                                  <a:pt x="796" y="625"/>
                                </a:moveTo>
                                <a:lnTo>
                                  <a:pt x="808" y="488"/>
                                </a:lnTo>
                                <a:lnTo>
                                  <a:pt x="775" y="448"/>
                                </a:lnTo>
                                <a:lnTo>
                                  <a:pt x="704" y="408"/>
                                </a:lnTo>
                                <a:lnTo>
                                  <a:pt x="643" y="385"/>
                                </a:lnTo>
                                <a:lnTo>
                                  <a:pt x="592" y="320"/>
                                </a:lnTo>
                                <a:lnTo>
                                  <a:pt x="432" y="592"/>
                                </a:lnTo>
                                <a:lnTo>
                                  <a:pt x="312" y="576"/>
                                </a:lnTo>
                                <a:lnTo>
                                  <a:pt x="368" y="280"/>
                                </a:lnTo>
                                <a:lnTo>
                                  <a:pt x="416" y="104"/>
                                </a:lnTo>
                                <a:lnTo>
                                  <a:pt x="336" y="72"/>
                                </a:lnTo>
                                <a:lnTo>
                                  <a:pt x="262" y="31"/>
                                </a:lnTo>
                                <a:lnTo>
                                  <a:pt x="200" y="0"/>
                                </a:lnTo>
                                <a:lnTo>
                                  <a:pt x="120" y="16"/>
                                </a:lnTo>
                                <a:lnTo>
                                  <a:pt x="0" y="40"/>
                                </a:lnTo>
                                <a:lnTo>
                                  <a:pt x="56" y="520"/>
                                </a:lnTo>
                                <a:lnTo>
                                  <a:pt x="224" y="560"/>
                                </a:lnTo>
                                <a:lnTo>
                                  <a:pt x="360" y="584"/>
                                </a:lnTo>
                                <a:lnTo>
                                  <a:pt x="392" y="1072"/>
                                </a:lnTo>
                                <a:lnTo>
                                  <a:pt x="472" y="1024"/>
                                </a:lnTo>
                                <a:lnTo>
                                  <a:pt x="520" y="960"/>
                                </a:lnTo>
                                <a:lnTo>
                                  <a:pt x="560" y="864"/>
                                </a:lnTo>
                                <a:lnTo>
                                  <a:pt x="608" y="760"/>
                                </a:lnTo>
                                <a:lnTo>
                                  <a:pt x="664" y="656"/>
                                </a:lnTo>
                                <a:lnTo>
                                  <a:pt x="736" y="628"/>
                                </a:lnTo>
                                <a:lnTo>
                                  <a:pt x="796" y="625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6" name="Freeform 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91775" y="3644472"/>
                            <a:ext cx="294194" cy="50238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4" y="0"/>
                              </a:cxn>
                              <a:cxn ang="0">
                                <a:pos x="204" y="63"/>
                              </a:cxn>
                              <a:cxn ang="0">
                                <a:pos x="256" y="116"/>
                              </a:cxn>
                              <a:cxn ang="0">
                                <a:pos x="276" y="183"/>
                              </a:cxn>
                              <a:cxn ang="0">
                                <a:pos x="288" y="228"/>
                              </a:cxn>
                              <a:cxn ang="0">
                                <a:pos x="120" y="492"/>
                              </a:cxn>
                              <a:cxn ang="0">
                                <a:pos x="0" y="460"/>
                              </a:cxn>
                              <a:cxn ang="0">
                                <a:pos x="114" y="0"/>
                              </a:cxn>
                            </a:cxnLst>
                            <a:rect l="0" t="0" r="r" b="b"/>
                            <a:pathLst>
                              <a:path w="288" h="492">
                                <a:moveTo>
                                  <a:pt x="114" y="0"/>
                                </a:moveTo>
                                <a:lnTo>
                                  <a:pt x="204" y="63"/>
                                </a:lnTo>
                                <a:lnTo>
                                  <a:pt x="256" y="116"/>
                                </a:lnTo>
                                <a:lnTo>
                                  <a:pt x="276" y="183"/>
                                </a:lnTo>
                                <a:lnTo>
                                  <a:pt x="288" y="228"/>
                                </a:lnTo>
                                <a:lnTo>
                                  <a:pt x="120" y="492"/>
                                </a:lnTo>
                                <a:lnTo>
                                  <a:pt x="0" y="460"/>
                                </a:lnTo>
                                <a:lnTo>
                                  <a:pt x="114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7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1668" y="4155026"/>
                            <a:ext cx="825376" cy="121716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92" y="0"/>
                              </a:cxn>
                              <a:cxn ang="0">
                                <a:pos x="720" y="0"/>
                              </a:cxn>
                              <a:cxn ang="0">
                                <a:pos x="640" y="48"/>
                              </a:cxn>
                              <a:cxn ang="0">
                                <a:pos x="569" y="79"/>
                              </a:cxn>
                              <a:cxn ang="0">
                                <a:pos x="488" y="88"/>
                              </a:cxn>
                              <a:cxn ang="0">
                                <a:pos x="400" y="56"/>
                              </a:cxn>
                              <a:cxn ang="0">
                                <a:pos x="336" y="72"/>
                              </a:cxn>
                              <a:cxn ang="0">
                                <a:pos x="272" y="160"/>
                              </a:cxn>
                              <a:cxn ang="0">
                                <a:pos x="208" y="288"/>
                              </a:cxn>
                              <a:cxn ang="0">
                                <a:pos x="168" y="384"/>
                              </a:cxn>
                              <a:cxn ang="0">
                                <a:pos x="112" y="464"/>
                              </a:cxn>
                              <a:cxn ang="0">
                                <a:pos x="0" y="504"/>
                              </a:cxn>
                              <a:cxn ang="0">
                                <a:pos x="48" y="1192"/>
                              </a:cxn>
                              <a:cxn ang="0">
                                <a:pos x="808" y="1192"/>
                              </a:cxn>
                              <a:cxn ang="0">
                                <a:pos x="792" y="0"/>
                              </a:cxn>
                            </a:cxnLst>
                            <a:rect l="0" t="0" r="r" b="b"/>
                            <a:pathLst>
                              <a:path w="808" h="1192">
                                <a:moveTo>
                                  <a:pt x="792" y="0"/>
                                </a:moveTo>
                                <a:lnTo>
                                  <a:pt x="720" y="0"/>
                                </a:lnTo>
                                <a:lnTo>
                                  <a:pt x="640" y="48"/>
                                </a:lnTo>
                                <a:lnTo>
                                  <a:pt x="569" y="79"/>
                                </a:lnTo>
                                <a:lnTo>
                                  <a:pt x="488" y="88"/>
                                </a:lnTo>
                                <a:lnTo>
                                  <a:pt x="400" y="56"/>
                                </a:lnTo>
                                <a:lnTo>
                                  <a:pt x="336" y="72"/>
                                </a:lnTo>
                                <a:lnTo>
                                  <a:pt x="272" y="160"/>
                                </a:lnTo>
                                <a:lnTo>
                                  <a:pt x="208" y="288"/>
                                </a:lnTo>
                                <a:lnTo>
                                  <a:pt x="168" y="384"/>
                                </a:lnTo>
                                <a:lnTo>
                                  <a:pt x="112" y="464"/>
                                </a:lnTo>
                                <a:lnTo>
                                  <a:pt x="0" y="504"/>
                                </a:lnTo>
                                <a:lnTo>
                                  <a:pt x="48" y="1192"/>
                                </a:lnTo>
                                <a:lnTo>
                                  <a:pt x="808" y="1192"/>
                                </a:lnTo>
                                <a:lnTo>
                                  <a:pt x="79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08" name="Freeform 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98465" y="4662704"/>
                            <a:ext cx="432975" cy="72260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0" y="0"/>
                              </a:cxn>
                              <a:cxn ang="0">
                                <a:pos x="212" y="8"/>
                              </a:cxn>
                              <a:cxn ang="0">
                                <a:pos x="304" y="4"/>
                              </a:cxn>
                              <a:cxn ang="0">
                                <a:pos x="380" y="8"/>
                              </a:cxn>
                              <a:cxn ang="0">
                                <a:pos x="420" y="692"/>
                              </a:cxn>
                              <a:cxn ang="0">
                                <a:pos x="0" y="700"/>
                              </a:cxn>
                              <a:cxn ang="0">
                                <a:pos x="8" y="548"/>
                              </a:cxn>
                              <a:cxn ang="0">
                                <a:pos x="20" y="416"/>
                              </a:cxn>
                              <a:cxn ang="0">
                                <a:pos x="24" y="300"/>
                              </a:cxn>
                              <a:cxn ang="0">
                                <a:pos x="32" y="152"/>
                              </a:cxn>
                              <a:cxn ang="0">
                                <a:pos x="36" y="64"/>
                              </a:cxn>
                              <a:cxn ang="0">
                                <a:pos x="40" y="0"/>
                              </a:cxn>
                            </a:cxnLst>
                            <a:rect l="0" t="0" r="r" b="b"/>
                            <a:pathLst>
                              <a:path w="420" h="700">
                                <a:moveTo>
                                  <a:pt x="40" y="0"/>
                                </a:moveTo>
                                <a:lnTo>
                                  <a:pt x="212" y="8"/>
                                </a:lnTo>
                                <a:lnTo>
                                  <a:pt x="304" y="4"/>
                                </a:lnTo>
                                <a:lnTo>
                                  <a:pt x="380" y="8"/>
                                </a:lnTo>
                                <a:lnTo>
                                  <a:pt x="420" y="692"/>
                                </a:lnTo>
                                <a:lnTo>
                                  <a:pt x="0" y="700"/>
                                </a:lnTo>
                                <a:lnTo>
                                  <a:pt x="8" y="548"/>
                                </a:lnTo>
                                <a:lnTo>
                                  <a:pt x="20" y="416"/>
                                </a:lnTo>
                                <a:lnTo>
                                  <a:pt x="24" y="300"/>
                                </a:lnTo>
                                <a:lnTo>
                                  <a:pt x="32" y="152"/>
                                </a:lnTo>
                                <a:lnTo>
                                  <a:pt x="36" y="64"/>
                                </a:lnTo>
                                <a:lnTo>
                                  <a:pt x="4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296" name="Freeform 295"/>
                    <p:cNvSpPr/>
                    <p:nvPr/>
                  </p:nvSpPr>
                  <p:spPr>
                    <a:xfrm>
                      <a:off x="1996246" y="5305595"/>
                      <a:ext cx="117436" cy="173039"/>
                    </a:xfrm>
                    <a:custGeom>
                      <a:avLst/>
                      <a:gdLst>
                        <a:gd name="connsiteX0" fmla="*/ 105507 w 246184"/>
                        <a:gd name="connsiteY0" fmla="*/ 0 h 381837"/>
                        <a:gd name="connsiteX1" fmla="*/ 0 w 246184"/>
                        <a:gd name="connsiteY1" fmla="*/ 366765 h 381837"/>
                        <a:gd name="connsiteX2" fmla="*/ 80386 w 246184"/>
                        <a:gd name="connsiteY2" fmla="*/ 381837 h 381837"/>
                        <a:gd name="connsiteX3" fmla="*/ 246184 w 246184"/>
                        <a:gd name="connsiteY3" fmla="*/ 0 h 381837"/>
                        <a:gd name="connsiteX4" fmla="*/ 105507 w 246184"/>
                        <a:gd name="connsiteY4" fmla="*/ 0 h 3818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6184" h="381837">
                          <a:moveTo>
                            <a:pt x="105507" y="0"/>
                          </a:moveTo>
                          <a:lnTo>
                            <a:pt x="0" y="366765"/>
                          </a:lnTo>
                          <a:lnTo>
                            <a:pt x="80386" y="381837"/>
                          </a:lnTo>
                          <a:lnTo>
                            <a:pt x="246184" y="0"/>
                          </a:lnTo>
                          <a:lnTo>
                            <a:pt x="105507" y="0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97" name="Group 68"/>
                    <p:cNvGrpSpPr/>
                    <p:nvPr/>
                  </p:nvGrpSpPr>
                  <p:grpSpPr>
                    <a:xfrm>
                      <a:off x="7486650" y="2506464"/>
                      <a:ext cx="368895" cy="258551"/>
                      <a:chOff x="1905000" y="1436914"/>
                      <a:chExt cx="4528457" cy="2895600"/>
                    </a:xfrm>
                    <a:grpFill/>
                  </p:grpSpPr>
                  <p:sp>
                    <p:nvSpPr>
                      <p:cNvPr id="298" name="Freeform 297"/>
                      <p:cNvSpPr/>
                      <p:nvPr/>
                    </p:nvSpPr>
                    <p:spPr>
                      <a:xfrm>
                        <a:off x="1905000" y="1436914"/>
                        <a:ext cx="4528457" cy="2895600"/>
                      </a:xfrm>
                      <a:custGeom>
                        <a:avLst/>
                        <a:gdLst>
                          <a:gd name="connsiteX0" fmla="*/ 3614057 w 4528457"/>
                          <a:gd name="connsiteY0" fmla="*/ 0 h 2895600"/>
                          <a:gd name="connsiteX1" fmla="*/ 4343400 w 4528457"/>
                          <a:gd name="connsiteY1" fmla="*/ 587829 h 2895600"/>
                          <a:gd name="connsiteX2" fmla="*/ 4528457 w 4528457"/>
                          <a:gd name="connsiteY2" fmla="*/ 1295400 h 2895600"/>
                          <a:gd name="connsiteX3" fmla="*/ 2939143 w 4528457"/>
                          <a:gd name="connsiteY3" fmla="*/ 1763486 h 2895600"/>
                          <a:gd name="connsiteX4" fmla="*/ 2677886 w 4528457"/>
                          <a:gd name="connsiteY4" fmla="*/ 2721429 h 2895600"/>
                          <a:gd name="connsiteX5" fmla="*/ 2438400 w 4528457"/>
                          <a:gd name="connsiteY5" fmla="*/ 2656115 h 2895600"/>
                          <a:gd name="connsiteX6" fmla="*/ 1338943 w 4528457"/>
                          <a:gd name="connsiteY6" fmla="*/ 2536372 h 2895600"/>
                          <a:gd name="connsiteX7" fmla="*/ 1077686 w 4528457"/>
                          <a:gd name="connsiteY7" fmla="*/ 2623457 h 2895600"/>
                          <a:gd name="connsiteX8" fmla="*/ 740229 w 4528457"/>
                          <a:gd name="connsiteY8" fmla="*/ 2677886 h 2895600"/>
                          <a:gd name="connsiteX9" fmla="*/ 598714 w 4528457"/>
                          <a:gd name="connsiteY9" fmla="*/ 2852057 h 2895600"/>
                          <a:gd name="connsiteX10" fmla="*/ 0 w 4528457"/>
                          <a:gd name="connsiteY10" fmla="*/ 2895600 h 2895600"/>
                          <a:gd name="connsiteX11" fmla="*/ 239486 w 4528457"/>
                          <a:gd name="connsiteY11" fmla="*/ 2068286 h 2895600"/>
                          <a:gd name="connsiteX12" fmla="*/ 3614057 w 4528457"/>
                          <a:gd name="connsiteY12" fmla="*/ 0 h 2895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4528457" h="2895600">
                            <a:moveTo>
                              <a:pt x="3614057" y="0"/>
                            </a:moveTo>
                            <a:lnTo>
                              <a:pt x="4343400" y="587829"/>
                            </a:lnTo>
                            <a:lnTo>
                              <a:pt x="4528457" y="1295400"/>
                            </a:lnTo>
                            <a:lnTo>
                              <a:pt x="2939143" y="1763486"/>
                            </a:lnTo>
                            <a:lnTo>
                              <a:pt x="2677886" y="2721429"/>
                            </a:lnTo>
                            <a:lnTo>
                              <a:pt x="2438400" y="2656115"/>
                            </a:lnTo>
                            <a:lnTo>
                              <a:pt x="1338943" y="2536372"/>
                            </a:lnTo>
                            <a:lnTo>
                              <a:pt x="1077686" y="2623457"/>
                            </a:lnTo>
                            <a:lnTo>
                              <a:pt x="740229" y="2677886"/>
                            </a:lnTo>
                            <a:lnTo>
                              <a:pt x="598714" y="2852057"/>
                            </a:lnTo>
                            <a:lnTo>
                              <a:pt x="0" y="2895600"/>
                            </a:lnTo>
                            <a:lnTo>
                              <a:pt x="239486" y="2068286"/>
                            </a:lnTo>
                            <a:lnTo>
                              <a:pt x="3614057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" name="Freeform 298"/>
                      <p:cNvSpPr/>
                      <p:nvPr/>
                    </p:nvSpPr>
                    <p:spPr>
                      <a:xfrm>
                        <a:off x="4822371" y="1774371"/>
                        <a:ext cx="141515" cy="1415143"/>
                      </a:xfrm>
                      <a:custGeom>
                        <a:avLst/>
                        <a:gdLst>
                          <a:gd name="connsiteX0" fmla="*/ 141515 w 141515"/>
                          <a:gd name="connsiteY0" fmla="*/ 0 h 1415143"/>
                          <a:gd name="connsiteX1" fmla="*/ 119743 w 141515"/>
                          <a:gd name="connsiteY1" fmla="*/ 293915 h 1415143"/>
                          <a:gd name="connsiteX2" fmla="*/ 108858 w 141515"/>
                          <a:gd name="connsiteY2" fmla="*/ 544286 h 1415143"/>
                          <a:gd name="connsiteX3" fmla="*/ 65315 w 141515"/>
                          <a:gd name="connsiteY3" fmla="*/ 881743 h 1415143"/>
                          <a:gd name="connsiteX4" fmla="*/ 32658 w 141515"/>
                          <a:gd name="connsiteY4" fmla="*/ 1186543 h 1415143"/>
                          <a:gd name="connsiteX5" fmla="*/ 0 w 141515"/>
                          <a:gd name="connsiteY5" fmla="*/ 1415143 h 141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515" h="1415143">
                            <a:moveTo>
                              <a:pt x="141515" y="0"/>
                            </a:moveTo>
                            <a:lnTo>
                              <a:pt x="119743" y="293915"/>
                            </a:lnTo>
                            <a:lnTo>
                              <a:pt x="108858" y="544286"/>
                            </a:lnTo>
                            <a:lnTo>
                              <a:pt x="65315" y="881743"/>
                            </a:lnTo>
                            <a:lnTo>
                              <a:pt x="32658" y="1186543"/>
                            </a:lnTo>
                            <a:lnTo>
                              <a:pt x="0" y="1415143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4368894" y="2248048"/>
                    <a:ext cx="1160638" cy="1502640"/>
                  </a:xfrm>
                  <a:custGeom>
                    <a:avLst/>
                    <a:gdLst>
                      <a:gd name="connsiteX0" fmla="*/ 1621766 w 2070339"/>
                      <a:gd name="connsiteY0" fmla="*/ 0 h 2691442"/>
                      <a:gd name="connsiteX1" fmla="*/ 1777041 w 2070339"/>
                      <a:gd name="connsiteY1" fmla="*/ 207034 h 2691442"/>
                      <a:gd name="connsiteX2" fmla="*/ 2070339 w 2070339"/>
                      <a:gd name="connsiteY2" fmla="*/ 448574 h 2691442"/>
                      <a:gd name="connsiteX3" fmla="*/ 2035834 w 2070339"/>
                      <a:gd name="connsiteY3" fmla="*/ 517585 h 2691442"/>
                      <a:gd name="connsiteX4" fmla="*/ 1086928 w 2070339"/>
                      <a:gd name="connsiteY4" fmla="*/ 1095555 h 2691442"/>
                      <a:gd name="connsiteX5" fmla="*/ 1794294 w 2070339"/>
                      <a:gd name="connsiteY5" fmla="*/ 2562046 h 2691442"/>
                      <a:gd name="connsiteX6" fmla="*/ 1708030 w 2070339"/>
                      <a:gd name="connsiteY6" fmla="*/ 2631057 h 2691442"/>
                      <a:gd name="connsiteX7" fmla="*/ 1630392 w 2070339"/>
                      <a:gd name="connsiteY7" fmla="*/ 2691442 h 2691442"/>
                      <a:gd name="connsiteX8" fmla="*/ 1621766 w 2070339"/>
                      <a:gd name="connsiteY8" fmla="*/ 2536167 h 2691442"/>
                      <a:gd name="connsiteX9" fmla="*/ 0 w 2070339"/>
                      <a:gd name="connsiteY9" fmla="*/ 2562046 h 2691442"/>
                      <a:gd name="connsiteX10" fmla="*/ 0 w 2070339"/>
                      <a:gd name="connsiteY10" fmla="*/ 1130061 h 2691442"/>
                      <a:gd name="connsiteX11" fmla="*/ 250166 w 2070339"/>
                      <a:gd name="connsiteY11" fmla="*/ 897148 h 2691442"/>
                      <a:gd name="connsiteX12" fmla="*/ 267418 w 2070339"/>
                      <a:gd name="connsiteY12" fmla="*/ 724619 h 2691442"/>
                      <a:gd name="connsiteX13" fmla="*/ 345056 w 2070339"/>
                      <a:gd name="connsiteY13" fmla="*/ 681487 h 2691442"/>
                      <a:gd name="connsiteX14" fmla="*/ 370935 w 2070339"/>
                      <a:gd name="connsiteY14" fmla="*/ 595223 h 2691442"/>
                      <a:gd name="connsiteX15" fmla="*/ 388188 w 2070339"/>
                      <a:gd name="connsiteY15" fmla="*/ 534838 h 2691442"/>
                      <a:gd name="connsiteX16" fmla="*/ 414067 w 2070339"/>
                      <a:gd name="connsiteY16" fmla="*/ 491706 h 2691442"/>
                      <a:gd name="connsiteX17" fmla="*/ 603849 w 2070339"/>
                      <a:gd name="connsiteY17" fmla="*/ 422695 h 2691442"/>
                      <a:gd name="connsiteX18" fmla="*/ 750498 w 2070339"/>
                      <a:gd name="connsiteY18" fmla="*/ 388189 h 2691442"/>
                      <a:gd name="connsiteX19" fmla="*/ 810883 w 2070339"/>
                      <a:gd name="connsiteY19" fmla="*/ 388189 h 2691442"/>
                      <a:gd name="connsiteX20" fmla="*/ 871267 w 2070339"/>
                      <a:gd name="connsiteY20" fmla="*/ 422695 h 2691442"/>
                      <a:gd name="connsiteX21" fmla="*/ 940279 w 2070339"/>
                      <a:gd name="connsiteY21" fmla="*/ 414068 h 2691442"/>
                      <a:gd name="connsiteX22" fmla="*/ 1000664 w 2070339"/>
                      <a:gd name="connsiteY22" fmla="*/ 293299 h 2691442"/>
                      <a:gd name="connsiteX23" fmla="*/ 1173192 w 2070339"/>
                      <a:gd name="connsiteY23" fmla="*/ 258793 h 2691442"/>
                      <a:gd name="connsiteX24" fmla="*/ 1311215 w 2070339"/>
                      <a:gd name="connsiteY24" fmla="*/ 224287 h 2691442"/>
                      <a:gd name="connsiteX25" fmla="*/ 1406105 w 2070339"/>
                      <a:gd name="connsiteY25" fmla="*/ 120770 h 2691442"/>
                      <a:gd name="connsiteX26" fmla="*/ 1500996 w 2070339"/>
                      <a:gd name="connsiteY26" fmla="*/ 103517 h 2691442"/>
                      <a:gd name="connsiteX27" fmla="*/ 1552754 w 2070339"/>
                      <a:gd name="connsiteY27" fmla="*/ 51759 h 2691442"/>
                      <a:gd name="connsiteX28" fmla="*/ 1621766 w 2070339"/>
                      <a:gd name="connsiteY28" fmla="*/ 0 h 2691442"/>
                      <a:gd name="connsiteX0" fmla="*/ 1621766 w 2070339"/>
                      <a:gd name="connsiteY0" fmla="*/ 0 h 2691442"/>
                      <a:gd name="connsiteX1" fmla="*/ 1777041 w 2070339"/>
                      <a:gd name="connsiteY1" fmla="*/ 207034 h 2691442"/>
                      <a:gd name="connsiteX2" fmla="*/ 2070339 w 2070339"/>
                      <a:gd name="connsiteY2" fmla="*/ 448574 h 2691442"/>
                      <a:gd name="connsiteX3" fmla="*/ 2035834 w 2070339"/>
                      <a:gd name="connsiteY3" fmla="*/ 517585 h 2691442"/>
                      <a:gd name="connsiteX4" fmla="*/ 1086928 w 2070339"/>
                      <a:gd name="connsiteY4" fmla="*/ 1095555 h 2691442"/>
                      <a:gd name="connsiteX5" fmla="*/ 1794294 w 2070339"/>
                      <a:gd name="connsiteY5" fmla="*/ 2562046 h 2691442"/>
                      <a:gd name="connsiteX6" fmla="*/ 1708030 w 2070339"/>
                      <a:gd name="connsiteY6" fmla="*/ 2631057 h 2691442"/>
                      <a:gd name="connsiteX7" fmla="*/ 1630392 w 2070339"/>
                      <a:gd name="connsiteY7" fmla="*/ 2691442 h 2691442"/>
                      <a:gd name="connsiteX8" fmla="*/ 1604706 w 2070339"/>
                      <a:gd name="connsiteY8" fmla="*/ 2587350 h 2691442"/>
                      <a:gd name="connsiteX9" fmla="*/ 0 w 2070339"/>
                      <a:gd name="connsiteY9" fmla="*/ 2562046 h 2691442"/>
                      <a:gd name="connsiteX10" fmla="*/ 0 w 2070339"/>
                      <a:gd name="connsiteY10" fmla="*/ 1130061 h 2691442"/>
                      <a:gd name="connsiteX11" fmla="*/ 250166 w 2070339"/>
                      <a:gd name="connsiteY11" fmla="*/ 897148 h 2691442"/>
                      <a:gd name="connsiteX12" fmla="*/ 267418 w 2070339"/>
                      <a:gd name="connsiteY12" fmla="*/ 724619 h 2691442"/>
                      <a:gd name="connsiteX13" fmla="*/ 345056 w 2070339"/>
                      <a:gd name="connsiteY13" fmla="*/ 681487 h 2691442"/>
                      <a:gd name="connsiteX14" fmla="*/ 370935 w 2070339"/>
                      <a:gd name="connsiteY14" fmla="*/ 595223 h 2691442"/>
                      <a:gd name="connsiteX15" fmla="*/ 388188 w 2070339"/>
                      <a:gd name="connsiteY15" fmla="*/ 534838 h 2691442"/>
                      <a:gd name="connsiteX16" fmla="*/ 414067 w 2070339"/>
                      <a:gd name="connsiteY16" fmla="*/ 491706 h 2691442"/>
                      <a:gd name="connsiteX17" fmla="*/ 603849 w 2070339"/>
                      <a:gd name="connsiteY17" fmla="*/ 422695 h 2691442"/>
                      <a:gd name="connsiteX18" fmla="*/ 750498 w 2070339"/>
                      <a:gd name="connsiteY18" fmla="*/ 388189 h 2691442"/>
                      <a:gd name="connsiteX19" fmla="*/ 810883 w 2070339"/>
                      <a:gd name="connsiteY19" fmla="*/ 388189 h 2691442"/>
                      <a:gd name="connsiteX20" fmla="*/ 871267 w 2070339"/>
                      <a:gd name="connsiteY20" fmla="*/ 422695 h 2691442"/>
                      <a:gd name="connsiteX21" fmla="*/ 940279 w 2070339"/>
                      <a:gd name="connsiteY21" fmla="*/ 414068 h 2691442"/>
                      <a:gd name="connsiteX22" fmla="*/ 1000664 w 2070339"/>
                      <a:gd name="connsiteY22" fmla="*/ 293299 h 2691442"/>
                      <a:gd name="connsiteX23" fmla="*/ 1173192 w 2070339"/>
                      <a:gd name="connsiteY23" fmla="*/ 258793 h 2691442"/>
                      <a:gd name="connsiteX24" fmla="*/ 1311215 w 2070339"/>
                      <a:gd name="connsiteY24" fmla="*/ 224287 h 2691442"/>
                      <a:gd name="connsiteX25" fmla="*/ 1406105 w 2070339"/>
                      <a:gd name="connsiteY25" fmla="*/ 120770 h 2691442"/>
                      <a:gd name="connsiteX26" fmla="*/ 1500996 w 2070339"/>
                      <a:gd name="connsiteY26" fmla="*/ 103517 h 2691442"/>
                      <a:gd name="connsiteX27" fmla="*/ 1552754 w 2070339"/>
                      <a:gd name="connsiteY27" fmla="*/ 51759 h 2691442"/>
                      <a:gd name="connsiteX28" fmla="*/ 1621766 w 2070339"/>
                      <a:gd name="connsiteY28" fmla="*/ 0 h 2691442"/>
                      <a:gd name="connsiteX0" fmla="*/ 1630295 w 2078868"/>
                      <a:gd name="connsiteY0" fmla="*/ 0 h 2691442"/>
                      <a:gd name="connsiteX1" fmla="*/ 1785570 w 2078868"/>
                      <a:gd name="connsiteY1" fmla="*/ 207034 h 2691442"/>
                      <a:gd name="connsiteX2" fmla="*/ 2078868 w 2078868"/>
                      <a:gd name="connsiteY2" fmla="*/ 448574 h 2691442"/>
                      <a:gd name="connsiteX3" fmla="*/ 2044363 w 2078868"/>
                      <a:gd name="connsiteY3" fmla="*/ 517585 h 2691442"/>
                      <a:gd name="connsiteX4" fmla="*/ 1095457 w 2078868"/>
                      <a:gd name="connsiteY4" fmla="*/ 1095555 h 2691442"/>
                      <a:gd name="connsiteX5" fmla="*/ 1802823 w 2078868"/>
                      <a:gd name="connsiteY5" fmla="*/ 2562046 h 2691442"/>
                      <a:gd name="connsiteX6" fmla="*/ 1716559 w 2078868"/>
                      <a:gd name="connsiteY6" fmla="*/ 2631057 h 2691442"/>
                      <a:gd name="connsiteX7" fmla="*/ 1638921 w 2078868"/>
                      <a:gd name="connsiteY7" fmla="*/ 2691442 h 2691442"/>
                      <a:gd name="connsiteX8" fmla="*/ 1613235 w 2078868"/>
                      <a:gd name="connsiteY8" fmla="*/ 2587350 h 2691442"/>
                      <a:gd name="connsiteX9" fmla="*/ 0 w 2078868"/>
                      <a:gd name="connsiteY9" fmla="*/ 2613228 h 2691442"/>
                      <a:gd name="connsiteX10" fmla="*/ 8529 w 2078868"/>
                      <a:gd name="connsiteY10" fmla="*/ 1130061 h 2691442"/>
                      <a:gd name="connsiteX11" fmla="*/ 258695 w 2078868"/>
                      <a:gd name="connsiteY11" fmla="*/ 897148 h 2691442"/>
                      <a:gd name="connsiteX12" fmla="*/ 275947 w 2078868"/>
                      <a:gd name="connsiteY12" fmla="*/ 724619 h 2691442"/>
                      <a:gd name="connsiteX13" fmla="*/ 353585 w 2078868"/>
                      <a:gd name="connsiteY13" fmla="*/ 681487 h 2691442"/>
                      <a:gd name="connsiteX14" fmla="*/ 379464 w 2078868"/>
                      <a:gd name="connsiteY14" fmla="*/ 595223 h 2691442"/>
                      <a:gd name="connsiteX15" fmla="*/ 396717 w 2078868"/>
                      <a:gd name="connsiteY15" fmla="*/ 534838 h 2691442"/>
                      <a:gd name="connsiteX16" fmla="*/ 422596 w 2078868"/>
                      <a:gd name="connsiteY16" fmla="*/ 491706 h 2691442"/>
                      <a:gd name="connsiteX17" fmla="*/ 612378 w 2078868"/>
                      <a:gd name="connsiteY17" fmla="*/ 422695 h 2691442"/>
                      <a:gd name="connsiteX18" fmla="*/ 759027 w 2078868"/>
                      <a:gd name="connsiteY18" fmla="*/ 388189 h 2691442"/>
                      <a:gd name="connsiteX19" fmla="*/ 819412 w 2078868"/>
                      <a:gd name="connsiteY19" fmla="*/ 388189 h 2691442"/>
                      <a:gd name="connsiteX20" fmla="*/ 879796 w 2078868"/>
                      <a:gd name="connsiteY20" fmla="*/ 422695 h 2691442"/>
                      <a:gd name="connsiteX21" fmla="*/ 948808 w 2078868"/>
                      <a:gd name="connsiteY21" fmla="*/ 414068 h 2691442"/>
                      <a:gd name="connsiteX22" fmla="*/ 1009193 w 2078868"/>
                      <a:gd name="connsiteY22" fmla="*/ 293299 h 2691442"/>
                      <a:gd name="connsiteX23" fmla="*/ 1181721 w 2078868"/>
                      <a:gd name="connsiteY23" fmla="*/ 258793 h 2691442"/>
                      <a:gd name="connsiteX24" fmla="*/ 1319744 w 2078868"/>
                      <a:gd name="connsiteY24" fmla="*/ 224287 h 2691442"/>
                      <a:gd name="connsiteX25" fmla="*/ 1414634 w 2078868"/>
                      <a:gd name="connsiteY25" fmla="*/ 120770 h 2691442"/>
                      <a:gd name="connsiteX26" fmla="*/ 1509525 w 2078868"/>
                      <a:gd name="connsiteY26" fmla="*/ 103517 h 2691442"/>
                      <a:gd name="connsiteX27" fmla="*/ 1561283 w 2078868"/>
                      <a:gd name="connsiteY27" fmla="*/ 51759 h 2691442"/>
                      <a:gd name="connsiteX28" fmla="*/ 1630295 w 2078868"/>
                      <a:gd name="connsiteY28" fmla="*/ 0 h 269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78868" h="2691442">
                        <a:moveTo>
                          <a:pt x="1630295" y="0"/>
                        </a:moveTo>
                        <a:lnTo>
                          <a:pt x="1785570" y="207034"/>
                        </a:lnTo>
                        <a:lnTo>
                          <a:pt x="2078868" y="448574"/>
                        </a:lnTo>
                        <a:lnTo>
                          <a:pt x="2044363" y="517585"/>
                        </a:lnTo>
                        <a:lnTo>
                          <a:pt x="1095457" y="1095555"/>
                        </a:lnTo>
                        <a:lnTo>
                          <a:pt x="1802823" y="2562046"/>
                        </a:lnTo>
                        <a:lnTo>
                          <a:pt x="1716559" y="2631057"/>
                        </a:lnTo>
                        <a:lnTo>
                          <a:pt x="1638921" y="2691442"/>
                        </a:lnTo>
                        <a:lnTo>
                          <a:pt x="1613235" y="2587350"/>
                        </a:lnTo>
                        <a:lnTo>
                          <a:pt x="0" y="2613228"/>
                        </a:lnTo>
                        <a:lnTo>
                          <a:pt x="8529" y="1130061"/>
                        </a:lnTo>
                        <a:lnTo>
                          <a:pt x="258695" y="897148"/>
                        </a:lnTo>
                        <a:lnTo>
                          <a:pt x="275947" y="724619"/>
                        </a:lnTo>
                        <a:lnTo>
                          <a:pt x="353585" y="681487"/>
                        </a:lnTo>
                        <a:lnTo>
                          <a:pt x="379464" y="595223"/>
                        </a:lnTo>
                        <a:lnTo>
                          <a:pt x="396717" y="534838"/>
                        </a:lnTo>
                        <a:lnTo>
                          <a:pt x="422596" y="491706"/>
                        </a:lnTo>
                        <a:lnTo>
                          <a:pt x="612378" y="422695"/>
                        </a:lnTo>
                        <a:lnTo>
                          <a:pt x="759027" y="388189"/>
                        </a:lnTo>
                        <a:lnTo>
                          <a:pt x="819412" y="388189"/>
                        </a:lnTo>
                        <a:lnTo>
                          <a:pt x="879796" y="422695"/>
                        </a:lnTo>
                        <a:lnTo>
                          <a:pt x="948808" y="414068"/>
                        </a:lnTo>
                        <a:lnTo>
                          <a:pt x="1009193" y="293299"/>
                        </a:lnTo>
                        <a:lnTo>
                          <a:pt x="1181721" y="258793"/>
                        </a:lnTo>
                        <a:lnTo>
                          <a:pt x="1319744" y="224287"/>
                        </a:lnTo>
                        <a:lnTo>
                          <a:pt x="1414634" y="120770"/>
                        </a:lnTo>
                        <a:lnTo>
                          <a:pt x="1509525" y="103517"/>
                        </a:lnTo>
                        <a:lnTo>
                          <a:pt x="1561283" y="51759"/>
                        </a:lnTo>
                        <a:lnTo>
                          <a:pt x="1630295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5376863" y="1609725"/>
                    <a:ext cx="300037" cy="542925"/>
                  </a:xfrm>
                  <a:custGeom>
                    <a:avLst/>
                    <a:gdLst>
                      <a:gd name="connsiteX0" fmla="*/ 300037 w 300037"/>
                      <a:gd name="connsiteY0" fmla="*/ 0 h 542925"/>
                      <a:gd name="connsiteX1" fmla="*/ 242887 w 300037"/>
                      <a:gd name="connsiteY1" fmla="*/ 4763 h 542925"/>
                      <a:gd name="connsiteX2" fmla="*/ 204787 w 300037"/>
                      <a:gd name="connsiteY2" fmla="*/ 4763 h 542925"/>
                      <a:gd name="connsiteX3" fmla="*/ 90487 w 300037"/>
                      <a:gd name="connsiteY3" fmla="*/ 33338 h 542925"/>
                      <a:gd name="connsiteX4" fmla="*/ 47625 w 300037"/>
                      <a:gd name="connsiteY4" fmla="*/ 38100 h 542925"/>
                      <a:gd name="connsiteX5" fmla="*/ 0 w 300037"/>
                      <a:gd name="connsiteY5" fmla="*/ 85725 h 542925"/>
                      <a:gd name="connsiteX6" fmla="*/ 0 w 300037"/>
                      <a:gd name="connsiteY6" fmla="*/ 176213 h 542925"/>
                      <a:gd name="connsiteX7" fmla="*/ 28575 w 300037"/>
                      <a:gd name="connsiteY7" fmla="*/ 233363 h 542925"/>
                      <a:gd name="connsiteX8" fmla="*/ 66675 w 300037"/>
                      <a:gd name="connsiteY8" fmla="*/ 271463 h 542925"/>
                      <a:gd name="connsiteX9" fmla="*/ 109537 w 300037"/>
                      <a:gd name="connsiteY9" fmla="*/ 314325 h 542925"/>
                      <a:gd name="connsiteX10" fmla="*/ 119062 w 300037"/>
                      <a:gd name="connsiteY10" fmla="*/ 361950 h 542925"/>
                      <a:gd name="connsiteX11" fmla="*/ 119062 w 300037"/>
                      <a:gd name="connsiteY11" fmla="*/ 400050 h 542925"/>
                      <a:gd name="connsiteX12" fmla="*/ 114300 w 300037"/>
                      <a:gd name="connsiteY12" fmla="*/ 452438 h 542925"/>
                      <a:gd name="connsiteX13" fmla="*/ 100012 w 300037"/>
                      <a:gd name="connsiteY13" fmla="*/ 54292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0037" h="542925">
                        <a:moveTo>
                          <a:pt x="300037" y="0"/>
                        </a:moveTo>
                        <a:lnTo>
                          <a:pt x="242887" y="4763"/>
                        </a:lnTo>
                        <a:lnTo>
                          <a:pt x="204787" y="4763"/>
                        </a:lnTo>
                        <a:lnTo>
                          <a:pt x="90487" y="33338"/>
                        </a:lnTo>
                        <a:lnTo>
                          <a:pt x="47625" y="38100"/>
                        </a:lnTo>
                        <a:lnTo>
                          <a:pt x="0" y="85725"/>
                        </a:lnTo>
                        <a:lnTo>
                          <a:pt x="0" y="176213"/>
                        </a:lnTo>
                        <a:lnTo>
                          <a:pt x="28575" y="233363"/>
                        </a:lnTo>
                        <a:lnTo>
                          <a:pt x="66675" y="271463"/>
                        </a:lnTo>
                        <a:lnTo>
                          <a:pt x="109537" y="314325"/>
                        </a:lnTo>
                        <a:lnTo>
                          <a:pt x="119062" y="361950"/>
                        </a:lnTo>
                        <a:lnTo>
                          <a:pt x="119062" y="400050"/>
                        </a:lnTo>
                        <a:lnTo>
                          <a:pt x="114300" y="452438"/>
                        </a:lnTo>
                        <a:lnTo>
                          <a:pt x="100012" y="542925"/>
                        </a:lnTo>
                      </a:path>
                    </a:pathLst>
                  </a:custGeom>
                  <a:grpFill/>
                  <a:ln w="12700" cap="flat" cmpd="sng" algn="ctr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291" name="Freeform 290"/>
                <p:cNvSpPr/>
                <p:nvPr/>
              </p:nvSpPr>
              <p:spPr bwMode="auto">
                <a:xfrm>
                  <a:off x="1786353" y="3827867"/>
                  <a:ext cx="81555" cy="115893"/>
                </a:xfrm>
                <a:custGeom>
                  <a:avLst/>
                  <a:gdLst>
                    <a:gd name="connsiteX0" fmla="*/ 106325 w 202019"/>
                    <a:gd name="connsiteY0" fmla="*/ 0 h 287079"/>
                    <a:gd name="connsiteX1" fmla="*/ 0 w 202019"/>
                    <a:gd name="connsiteY1" fmla="*/ 287079 h 287079"/>
                    <a:gd name="connsiteX2" fmla="*/ 85060 w 202019"/>
                    <a:gd name="connsiteY2" fmla="*/ 276447 h 287079"/>
                    <a:gd name="connsiteX3" fmla="*/ 202019 w 202019"/>
                    <a:gd name="connsiteY3" fmla="*/ 0 h 287079"/>
                    <a:gd name="connsiteX4" fmla="*/ 106325 w 202019"/>
                    <a:gd name="connsiteY4" fmla="*/ 0 h 287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019" h="287079">
                      <a:moveTo>
                        <a:pt x="106325" y="0"/>
                      </a:moveTo>
                      <a:lnTo>
                        <a:pt x="0" y="287079"/>
                      </a:lnTo>
                      <a:lnTo>
                        <a:pt x="85060" y="276447"/>
                      </a:lnTo>
                      <a:lnTo>
                        <a:pt x="202019" y="0"/>
                      </a:lnTo>
                      <a:lnTo>
                        <a:pt x="106325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69" name="Group 78"/>
              <p:cNvGrpSpPr>
                <a:grpSpLocks noChangeAspect="1"/>
              </p:cNvGrpSpPr>
              <p:nvPr/>
            </p:nvGrpSpPr>
            <p:grpSpPr>
              <a:xfrm>
                <a:off x="3940549" y="1816891"/>
                <a:ext cx="3377733" cy="2455064"/>
                <a:chOff x="817424" y="581891"/>
                <a:chExt cx="8267199" cy="6008914"/>
              </a:xfrm>
            </p:grpSpPr>
            <p:sp>
              <p:nvSpPr>
                <p:cNvPr id="286" name="Freeform 285"/>
                <p:cNvSpPr/>
                <p:nvPr/>
              </p:nvSpPr>
              <p:spPr>
                <a:xfrm>
                  <a:off x="866899" y="1045029"/>
                  <a:ext cx="7053943" cy="4833257"/>
                </a:xfrm>
                <a:custGeom>
                  <a:avLst/>
                  <a:gdLst>
                    <a:gd name="connsiteX0" fmla="*/ 0 w 7053943"/>
                    <a:gd name="connsiteY0" fmla="*/ 0 h 4833257"/>
                    <a:gd name="connsiteX1" fmla="*/ 843148 w 7053943"/>
                    <a:gd name="connsiteY1" fmla="*/ 237506 h 4833257"/>
                    <a:gd name="connsiteX2" fmla="*/ 1389413 w 7053943"/>
                    <a:gd name="connsiteY2" fmla="*/ 463137 h 4833257"/>
                    <a:gd name="connsiteX3" fmla="*/ 2256311 w 7053943"/>
                    <a:gd name="connsiteY3" fmla="*/ 878774 h 4833257"/>
                    <a:gd name="connsiteX4" fmla="*/ 2790701 w 7053943"/>
                    <a:gd name="connsiteY4" fmla="*/ 1246909 h 4833257"/>
                    <a:gd name="connsiteX5" fmla="*/ 3087584 w 7053943"/>
                    <a:gd name="connsiteY5" fmla="*/ 1567542 h 4833257"/>
                    <a:gd name="connsiteX6" fmla="*/ 3384467 w 7053943"/>
                    <a:gd name="connsiteY6" fmla="*/ 1710046 h 4833257"/>
                    <a:gd name="connsiteX7" fmla="*/ 3550722 w 7053943"/>
                    <a:gd name="connsiteY7" fmla="*/ 1852550 h 4833257"/>
                    <a:gd name="connsiteX8" fmla="*/ 4524498 w 7053943"/>
                    <a:gd name="connsiteY8" fmla="*/ 1852550 h 4833257"/>
                    <a:gd name="connsiteX9" fmla="*/ 4821382 w 7053943"/>
                    <a:gd name="connsiteY9" fmla="*/ 1745672 h 4833257"/>
                    <a:gd name="connsiteX10" fmla="*/ 5094514 w 7053943"/>
                    <a:gd name="connsiteY10" fmla="*/ 1686296 h 4833257"/>
                    <a:gd name="connsiteX11" fmla="*/ 5320145 w 7053943"/>
                    <a:gd name="connsiteY11" fmla="*/ 1674420 h 4833257"/>
                    <a:gd name="connsiteX12" fmla="*/ 5617028 w 7053943"/>
                    <a:gd name="connsiteY12" fmla="*/ 1531916 h 4833257"/>
                    <a:gd name="connsiteX13" fmla="*/ 5759532 w 7053943"/>
                    <a:gd name="connsiteY13" fmla="*/ 1472540 h 4833257"/>
                    <a:gd name="connsiteX14" fmla="*/ 5949537 w 7053943"/>
                    <a:gd name="connsiteY14" fmla="*/ 1555667 h 4833257"/>
                    <a:gd name="connsiteX15" fmla="*/ 6198919 w 7053943"/>
                    <a:gd name="connsiteY15" fmla="*/ 1674420 h 4833257"/>
                    <a:gd name="connsiteX16" fmla="*/ 6282046 w 7053943"/>
                    <a:gd name="connsiteY16" fmla="*/ 1781298 h 4833257"/>
                    <a:gd name="connsiteX17" fmla="*/ 6270171 w 7053943"/>
                    <a:gd name="connsiteY17" fmla="*/ 2743200 h 4833257"/>
                    <a:gd name="connsiteX18" fmla="*/ 6994566 w 7053943"/>
                    <a:gd name="connsiteY18" fmla="*/ 2885703 h 4833257"/>
                    <a:gd name="connsiteX19" fmla="*/ 7053943 w 7053943"/>
                    <a:gd name="connsiteY19" fmla="*/ 3336966 h 4833257"/>
                    <a:gd name="connsiteX20" fmla="*/ 6840187 w 7053943"/>
                    <a:gd name="connsiteY20" fmla="*/ 3598223 h 4833257"/>
                    <a:gd name="connsiteX21" fmla="*/ 6852062 w 7053943"/>
                    <a:gd name="connsiteY21" fmla="*/ 3990109 h 4833257"/>
                    <a:gd name="connsiteX22" fmla="*/ 6852062 w 7053943"/>
                    <a:gd name="connsiteY22" fmla="*/ 4334493 h 4833257"/>
                    <a:gd name="connsiteX23" fmla="*/ 6863937 w 7053943"/>
                    <a:gd name="connsiteY23" fmla="*/ 4678877 h 4833257"/>
                    <a:gd name="connsiteX24" fmla="*/ 6780810 w 7053943"/>
                    <a:gd name="connsiteY24" fmla="*/ 4690753 h 4833257"/>
                    <a:gd name="connsiteX25" fmla="*/ 6697683 w 7053943"/>
                    <a:gd name="connsiteY25" fmla="*/ 4833257 h 483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053943" h="4833257">
                      <a:moveTo>
                        <a:pt x="0" y="0"/>
                      </a:moveTo>
                      <a:lnTo>
                        <a:pt x="843148" y="237506"/>
                      </a:lnTo>
                      <a:lnTo>
                        <a:pt x="1389413" y="463137"/>
                      </a:lnTo>
                      <a:lnTo>
                        <a:pt x="2256311" y="878774"/>
                      </a:lnTo>
                      <a:lnTo>
                        <a:pt x="2790701" y="1246909"/>
                      </a:lnTo>
                      <a:lnTo>
                        <a:pt x="3087584" y="1567542"/>
                      </a:lnTo>
                      <a:lnTo>
                        <a:pt x="3384467" y="1710046"/>
                      </a:lnTo>
                      <a:lnTo>
                        <a:pt x="3550722" y="1852550"/>
                      </a:lnTo>
                      <a:lnTo>
                        <a:pt x="4524498" y="1852550"/>
                      </a:lnTo>
                      <a:lnTo>
                        <a:pt x="4821382" y="1745672"/>
                      </a:lnTo>
                      <a:lnTo>
                        <a:pt x="5094514" y="1686296"/>
                      </a:lnTo>
                      <a:lnTo>
                        <a:pt x="5320145" y="1674420"/>
                      </a:lnTo>
                      <a:lnTo>
                        <a:pt x="5617028" y="1531916"/>
                      </a:lnTo>
                      <a:lnTo>
                        <a:pt x="5759532" y="1472540"/>
                      </a:lnTo>
                      <a:lnTo>
                        <a:pt x="5949537" y="1555667"/>
                      </a:lnTo>
                      <a:lnTo>
                        <a:pt x="6198919" y="1674420"/>
                      </a:lnTo>
                      <a:lnTo>
                        <a:pt x="6282046" y="1781298"/>
                      </a:lnTo>
                      <a:lnTo>
                        <a:pt x="6270171" y="2743200"/>
                      </a:lnTo>
                      <a:lnTo>
                        <a:pt x="6994566" y="2885703"/>
                      </a:lnTo>
                      <a:lnTo>
                        <a:pt x="7053943" y="3336966"/>
                      </a:lnTo>
                      <a:lnTo>
                        <a:pt x="6840187" y="3598223"/>
                      </a:lnTo>
                      <a:lnTo>
                        <a:pt x="6852062" y="3990109"/>
                      </a:lnTo>
                      <a:lnTo>
                        <a:pt x="6852062" y="4334493"/>
                      </a:lnTo>
                      <a:lnTo>
                        <a:pt x="6863937" y="4678877"/>
                      </a:lnTo>
                      <a:lnTo>
                        <a:pt x="6780810" y="4690753"/>
                      </a:lnTo>
                      <a:lnTo>
                        <a:pt x="6697683" y="4833257"/>
                      </a:lnTo>
                    </a:path>
                  </a:pathLst>
                </a:custGeom>
                <a:ln w="1270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>
                <a:xfrm>
                  <a:off x="817424" y="995554"/>
                  <a:ext cx="7053943" cy="4833257"/>
                </a:xfrm>
                <a:custGeom>
                  <a:avLst/>
                  <a:gdLst>
                    <a:gd name="connsiteX0" fmla="*/ 0 w 7053943"/>
                    <a:gd name="connsiteY0" fmla="*/ 0 h 4833257"/>
                    <a:gd name="connsiteX1" fmla="*/ 843148 w 7053943"/>
                    <a:gd name="connsiteY1" fmla="*/ 237506 h 4833257"/>
                    <a:gd name="connsiteX2" fmla="*/ 1389413 w 7053943"/>
                    <a:gd name="connsiteY2" fmla="*/ 463137 h 4833257"/>
                    <a:gd name="connsiteX3" fmla="*/ 2256311 w 7053943"/>
                    <a:gd name="connsiteY3" fmla="*/ 878774 h 4833257"/>
                    <a:gd name="connsiteX4" fmla="*/ 2790701 w 7053943"/>
                    <a:gd name="connsiteY4" fmla="*/ 1246909 h 4833257"/>
                    <a:gd name="connsiteX5" fmla="*/ 3087584 w 7053943"/>
                    <a:gd name="connsiteY5" fmla="*/ 1567542 h 4833257"/>
                    <a:gd name="connsiteX6" fmla="*/ 3384467 w 7053943"/>
                    <a:gd name="connsiteY6" fmla="*/ 1710046 h 4833257"/>
                    <a:gd name="connsiteX7" fmla="*/ 3550722 w 7053943"/>
                    <a:gd name="connsiteY7" fmla="*/ 1852550 h 4833257"/>
                    <a:gd name="connsiteX8" fmla="*/ 4524498 w 7053943"/>
                    <a:gd name="connsiteY8" fmla="*/ 1852550 h 4833257"/>
                    <a:gd name="connsiteX9" fmla="*/ 4821382 w 7053943"/>
                    <a:gd name="connsiteY9" fmla="*/ 1745672 h 4833257"/>
                    <a:gd name="connsiteX10" fmla="*/ 5094514 w 7053943"/>
                    <a:gd name="connsiteY10" fmla="*/ 1686296 h 4833257"/>
                    <a:gd name="connsiteX11" fmla="*/ 5320145 w 7053943"/>
                    <a:gd name="connsiteY11" fmla="*/ 1674420 h 4833257"/>
                    <a:gd name="connsiteX12" fmla="*/ 5617028 w 7053943"/>
                    <a:gd name="connsiteY12" fmla="*/ 1531916 h 4833257"/>
                    <a:gd name="connsiteX13" fmla="*/ 5759532 w 7053943"/>
                    <a:gd name="connsiteY13" fmla="*/ 1472540 h 4833257"/>
                    <a:gd name="connsiteX14" fmla="*/ 5949537 w 7053943"/>
                    <a:gd name="connsiteY14" fmla="*/ 1555667 h 4833257"/>
                    <a:gd name="connsiteX15" fmla="*/ 6198919 w 7053943"/>
                    <a:gd name="connsiteY15" fmla="*/ 1674420 h 4833257"/>
                    <a:gd name="connsiteX16" fmla="*/ 6282046 w 7053943"/>
                    <a:gd name="connsiteY16" fmla="*/ 1781298 h 4833257"/>
                    <a:gd name="connsiteX17" fmla="*/ 6270171 w 7053943"/>
                    <a:gd name="connsiteY17" fmla="*/ 2743200 h 4833257"/>
                    <a:gd name="connsiteX18" fmla="*/ 6994566 w 7053943"/>
                    <a:gd name="connsiteY18" fmla="*/ 2885703 h 4833257"/>
                    <a:gd name="connsiteX19" fmla="*/ 7053943 w 7053943"/>
                    <a:gd name="connsiteY19" fmla="*/ 3336966 h 4833257"/>
                    <a:gd name="connsiteX20" fmla="*/ 6840187 w 7053943"/>
                    <a:gd name="connsiteY20" fmla="*/ 3598223 h 4833257"/>
                    <a:gd name="connsiteX21" fmla="*/ 6852062 w 7053943"/>
                    <a:gd name="connsiteY21" fmla="*/ 3990109 h 4833257"/>
                    <a:gd name="connsiteX22" fmla="*/ 6852062 w 7053943"/>
                    <a:gd name="connsiteY22" fmla="*/ 4334493 h 4833257"/>
                    <a:gd name="connsiteX23" fmla="*/ 6863937 w 7053943"/>
                    <a:gd name="connsiteY23" fmla="*/ 4678877 h 4833257"/>
                    <a:gd name="connsiteX24" fmla="*/ 6780810 w 7053943"/>
                    <a:gd name="connsiteY24" fmla="*/ 4690753 h 4833257"/>
                    <a:gd name="connsiteX25" fmla="*/ 6697683 w 7053943"/>
                    <a:gd name="connsiteY25" fmla="*/ 4833257 h 483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053943" h="4833257">
                      <a:moveTo>
                        <a:pt x="0" y="0"/>
                      </a:moveTo>
                      <a:lnTo>
                        <a:pt x="843148" y="237506"/>
                      </a:lnTo>
                      <a:lnTo>
                        <a:pt x="1389413" y="463137"/>
                      </a:lnTo>
                      <a:lnTo>
                        <a:pt x="2256311" y="878774"/>
                      </a:lnTo>
                      <a:lnTo>
                        <a:pt x="2790701" y="1246909"/>
                      </a:lnTo>
                      <a:lnTo>
                        <a:pt x="3087584" y="1567542"/>
                      </a:lnTo>
                      <a:lnTo>
                        <a:pt x="3384467" y="1710046"/>
                      </a:lnTo>
                      <a:lnTo>
                        <a:pt x="3550722" y="1852550"/>
                      </a:lnTo>
                      <a:lnTo>
                        <a:pt x="4524498" y="1852550"/>
                      </a:lnTo>
                      <a:lnTo>
                        <a:pt x="4821382" y="1745672"/>
                      </a:lnTo>
                      <a:lnTo>
                        <a:pt x="5094514" y="1686296"/>
                      </a:lnTo>
                      <a:lnTo>
                        <a:pt x="5320145" y="1674420"/>
                      </a:lnTo>
                      <a:lnTo>
                        <a:pt x="5617028" y="1531916"/>
                      </a:lnTo>
                      <a:lnTo>
                        <a:pt x="5759532" y="1472540"/>
                      </a:lnTo>
                      <a:lnTo>
                        <a:pt x="5949537" y="1555667"/>
                      </a:lnTo>
                      <a:lnTo>
                        <a:pt x="6198919" y="1674420"/>
                      </a:lnTo>
                      <a:lnTo>
                        <a:pt x="6282046" y="1781298"/>
                      </a:lnTo>
                      <a:lnTo>
                        <a:pt x="6270171" y="2743200"/>
                      </a:lnTo>
                      <a:lnTo>
                        <a:pt x="6994566" y="2885703"/>
                      </a:lnTo>
                      <a:lnTo>
                        <a:pt x="7053943" y="3336966"/>
                      </a:lnTo>
                      <a:lnTo>
                        <a:pt x="6840187" y="3598223"/>
                      </a:lnTo>
                      <a:lnTo>
                        <a:pt x="6852062" y="3990109"/>
                      </a:lnTo>
                      <a:lnTo>
                        <a:pt x="6852062" y="4334493"/>
                      </a:lnTo>
                      <a:lnTo>
                        <a:pt x="6863937" y="4678877"/>
                      </a:lnTo>
                      <a:lnTo>
                        <a:pt x="6780810" y="4690753"/>
                      </a:lnTo>
                      <a:lnTo>
                        <a:pt x="6697683" y="4833257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>
                <a:xfrm>
                  <a:off x="2161309" y="581891"/>
                  <a:ext cx="4607626" cy="6008914"/>
                </a:xfrm>
                <a:custGeom>
                  <a:avLst/>
                  <a:gdLst>
                    <a:gd name="connsiteX0" fmla="*/ 4607626 w 4607626"/>
                    <a:gd name="connsiteY0" fmla="*/ 0 h 6008914"/>
                    <a:gd name="connsiteX1" fmla="*/ 3847605 w 4607626"/>
                    <a:gd name="connsiteY1" fmla="*/ 2196935 h 6008914"/>
                    <a:gd name="connsiteX2" fmla="*/ 1425039 w 4607626"/>
                    <a:gd name="connsiteY2" fmla="*/ 4583875 h 6008914"/>
                    <a:gd name="connsiteX3" fmla="*/ 0 w 4607626"/>
                    <a:gd name="connsiteY3" fmla="*/ 6008914 h 6008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7626" h="6008914">
                      <a:moveTo>
                        <a:pt x="4607626" y="0"/>
                      </a:moveTo>
                      <a:lnTo>
                        <a:pt x="3847605" y="2196935"/>
                      </a:lnTo>
                      <a:lnTo>
                        <a:pt x="1425039" y="4583875"/>
                      </a:lnTo>
                      <a:lnTo>
                        <a:pt x="0" y="6008914"/>
                      </a:lnTo>
                    </a:path>
                  </a:pathLst>
                </a:custGeom>
                <a:ln w="12700" cmpd="sng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Freeform 288"/>
                <p:cNvSpPr/>
                <p:nvPr/>
              </p:nvSpPr>
              <p:spPr>
                <a:xfrm>
                  <a:off x="6032665" y="2766951"/>
                  <a:ext cx="3051958" cy="2458192"/>
                </a:xfrm>
                <a:custGeom>
                  <a:avLst/>
                  <a:gdLst>
                    <a:gd name="connsiteX0" fmla="*/ 0 w 3051958"/>
                    <a:gd name="connsiteY0" fmla="*/ 0 h 2458192"/>
                    <a:gd name="connsiteX1" fmla="*/ 1116280 w 3051958"/>
                    <a:gd name="connsiteY1" fmla="*/ 855023 h 2458192"/>
                    <a:gd name="connsiteX2" fmla="*/ 2291938 w 3051958"/>
                    <a:gd name="connsiteY2" fmla="*/ 1816924 h 2458192"/>
                    <a:gd name="connsiteX3" fmla="*/ 3051958 w 3051958"/>
                    <a:gd name="connsiteY3" fmla="*/ 2458192 h 2458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1958" h="2458192">
                      <a:moveTo>
                        <a:pt x="0" y="0"/>
                      </a:moveTo>
                      <a:lnTo>
                        <a:pt x="1116280" y="855023"/>
                      </a:lnTo>
                      <a:lnTo>
                        <a:pt x="2291938" y="1816924"/>
                      </a:lnTo>
                      <a:lnTo>
                        <a:pt x="3051958" y="2458192"/>
                      </a:lnTo>
                    </a:path>
                  </a:pathLst>
                </a:custGeom>
                <a:ln w="12700" cmpd="sng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70" name="Straight Arrow Connector 269"/>
              <p:cNvCxnSpPr>
                <a:stCxn id="126" idx="2"/>
                <a:endCxn id="343" idx="14"/>
              </p:cNvCxnSpPr>
              <p:nvPr/>
            </p:nvCxnSpPr>
            <p:spPr>
              <a:xfrm flipH="1">
                <a:off x="5197208" y="2056768"/>
                <a:ext cx="432461" cy="32200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TextBox 270"/>
              <p:cNvSpPr txBox="1"/>
              <p:nvPr/>
            </p:nvSpPr>
            <p:spPr>
              <a:xfrm>
                <a:off x="4969397" y="1091085"/>
                <a:ext cx="1088564" cy="352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Rockin J</a:t>
                </a:r>
              </a:p>
              <a:p>
                <a:pPr algn="ctr"/>
                <a:r>
                  <a:rPr lang="en-US" sz="1100" b="1" dirty="0" smtClean="0"/>
                  <a:t>(Rancho del Lago)</a:t>
                </a:r>
                <a:endParaRPr lang="en-US" sz="1100" b="1" dirty="0"/>
              </a:p>
            </p:txBody>
          </p:sp>
          <p:cxnSp>
            <p:nvCxnSpPr>
              <p:cNvPr id="272" name="Straight Arrow Connector 271"/>
              <p:cNvCxnSpPr>
                <a:stCxn id="271" idx="2"/>
              </p:cNvCxnSpPr>
              <p:nvPr/>
            </p:nvCxnSpPr>
            <p:spPr>
              <a:xfrm flipH="1">
                <a:off x="4434269" y="1443117"/>
                <a:ext cx="1079410" cy="113489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TextBox 272"/>
              <p:cNvSpPr txBox="1"/>
              <p:nvPr/>
            </p:nvSpPr>
            <p:spPr>
              <a:xfrm rot="16200000">
                <a:off x="2249893" y="4705153"/>
                <a:ext cx="1997537" cy="352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HH RANCH PROPERTIES, L.C. </a:t>
                </a:r>
              </a:p>
              <a:p>
                <a:pPr algn="ctr"/>
                <a:r>
                  <a:rPr lang="en-US" sz="1100" b="1" dirty="0" smtClean="0"/>
                  <a:t>Request for TWA Wholesale Water</a:t>
                </a: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6727545" y="1826331"/>
                <a:ext cx="1870897" cy="352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GLENBROOK PARTNERS, LTD.</a:t>
                </a:r>
              </a:p>
              <a:p>
                <a:pPr algn="ctr"/>
                <a:r>
                  <a:rPr lang="en-US" sz="1100" b="1" dirty="0" smtClean="0"/>
                  <a:t>Request for TWA Wholesale Water</a:t>
                </a:r>
                <a:endParaRPr lang="en-US" sz="1100" b="1" dirty="0"/>
              </a:p>
            </p:txBody>
          </p:sp>
          <p:cxnSp>
            <p:nvCxnSpPr>
              <p:cNvPr id="275" name="Straight Arrow Connector 274"/>
              <p:cNvCxnSpPr>
                <a:stCxn id="274" idx="2"/>
                <a:endCxn id="293" idx="19"/>
              </p:cNvCxnSpPr>
              <p:nvPr/>
            </p:nvCxnSpPr>
            <p:spPr>
              <a:xfrm flipH="1">
                <a:off x="7335368" y="2178363"/>
                <a:ext cx="327626" cy="105360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>
                <a:stCxn id="274" idx="2"/>
                <a:endCxn id="287" idx="18"/>
              </p:cNvCxnSpPr>
              <p:nvPr/>
            </p:nvCxnSpPr>
            <p:spPr>
              <a:xfrm flipH="1">
                <a:off x="6798327" y="2178363"/>
                <a:ext cx="864666" cy="98654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>
                <a:stCxn id="273" idx="3"/>
              </p:cNvCxnSpPr>
              <p:nvPr/>
            </p:nvCxnSpPr>
            <p:spPr>
              <a:xfrm flipV="1">
                <a:off x="3248663" y="3127860"/>
                <a:ext cx="38964" cy="75453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Rectangle 277"/>
              <p:cNvSpPr/>
              <p:nvPr/>
            </p:nvSpPr>
            <p:spPr>
              <a:xfrm>
                <a:off x="5854535" y="5617029"/>
                <a:ext cx="201880" cy="2018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4386024" y="5563595"/>
                <a:ext cx="1178527" cy="352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Park Shores WTP</a:t>
                </a:r>
              </a:p>
              <a:p>
                <a:pPr algn="ctr"/>
                <a:r>
                  <a:rPr lang="en-US" sz="1100" b="1" dirty="0" smtClean="0"/>
                  <a:t>(SJWTX)</a:t>
                </a:r>
              </a:p>
            </p:txBody>
          </p:sp>
          <p:cxnSp>
            <p:nvCxnSpPr>
              <p:cNvPr id="280" name="Straight Arrow Connector 279"/>
              <p:cNvCxnSpPr>
                <a:stCxn id="279" idx="3"/>
                <a:endCxn id="278" idx="1"/>
              </p:cNvCxnSpPr>
              <p:nvPr/>
            </p:nvCxnSpPr>
            <p:spPr>
              <a:xfrm flipV="1">
                <a:off x="5564552" y="5717968"/>
                <a:ext cx="289989" cy="21643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Rectangle 280"/>
              <p:cNvSpPr/>
              <p:nvPr/>
            </p:nvSpPr>
            <p:spPr>
              <a:xfrm>
                <a:off x="3418114" y="1387434"/>
                <a:ext cx="201880" cy="20188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3021589" y="762907"/>
                <a:ext cx="840442" cy="352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City of Blanco WTP</a:t>
                </a:r>
              </a:p>
            </p:txBody>
          </p:sp>
          <p:cxnSp>
            <p:nvCxnSpPr>
              <p:cNvPr id="283" name="Straight Arrow Connector 282"/>
              <p:cNvCxnSpPr>
                <a:stCxn id="282" idx="2"/>
                <a:endCxn id="281" idx="0"/>
              </p:cNvCxnSpPr>
              <p:nvPr/>
            </p:nvCxnSpPr>
            <p:spPr>
              <a:xfrm>
                <a:off x="3441810" y="1114939"/>
                <a:ext cx="77245" cy="27249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TextBox 283"/>
              <p:cNvSpPr txBox="1"/>
              <p:nvPr/>
            </p:nvSpPr>
            <p:spPr>
              <a:xfrm>
                <a:off x="3979549" y="1078118"/>
                <a:ext cx="958189" cy="352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Cielo Springs</a:t>
                </a:r>
              </a:p>
              <a:p>
                <a:pPr algn="ctr"/>
                <a:r>
                  <a:rPr lang="en-US" sz="1100" b="1" dirty="0" smtClean="0"/>
                  <a:t>(City of Blanco)</a:t>
                </a:r>
                <a:endParaRPr lang="en-US" sz="1100" b="1" dirty="0"/>
              </a:p>
            </p:txBody>
          </p:sp>
          <p:cxnSp>
            <p:nvCxnSpPr>
              <p:cNvPr id="285" name="Straight Arrow Connector 284"/>
              <p:cNvCxnSpPr>
                <a:stCxn id="284" idx="2"/>
                <a:endCxn id="340" idx="14"/>
              </p:cNvCxnSpPr>
              <p:nvPr/>
            </p:nvCxnSpPr>
            <p:spPr>
              <a:xfrm flipH="1">
                <a:off x="3742969" y="1430150"/>
                <a:ext cx="715674" cy="46538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6" name="Freeform 385"/>
            <p:cNvSpPr/>
            <p:nvPr/>
          </p:nvSpPr>
          <p:spPr>
            <a:xfrm>
              <a:off x="4610100" y="3790801"/>
              <a:ext cx="857250" cy="19050"/>
            </a:xfrm>
            <a:custGeom>
              <a:avLst/>
              <a:gdLst>
                <a:gd name="connsiteX0" fmla="*/ 0 w 857250"/>
                <a:gd name="connsiteY0" fmla="*/ 19050 h 19050"/>
                <a:gd name="connsiteX1" fmla="*/ 857250 w 857250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0" h="19050">
                  <a:moveTo>
                    <a:pt x="0" y="19050"/>
                  </a:moveTo>
                  <a:lnTo>
                    <a:pt x="857250" y="0"/>
                  </a:lnTo>
                </a:path>
              </a:pathLst>
            </a:custGeom>
            <a:ln w="127000" cmpd="sng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4584700" y="3788734"/>
              <a:ext cx="876300" cy="12700"/>
            </a:xfrm>
            <a:custGeom>
              <a:avLst/>
              <a:gdLst>
                <a:gd name="connsiteX0" fmla="*/ 0 w 876300"/>
                <a:gd name="connsiteY0" fmla="*/ 12700 h 12700"/>
                <a:gd name="connsiteX1" fmla="*/ 876300 w 87630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300" h="12700">
                  <a:moveTo>
                    <a:pt x="0" y="12700"/>
                  </a:moveTo>
                  <a:lnTo>
                    <a:pt x="876300" y="0"/>
                  </a:lnTo>
                </a:path>
              </a:pathLst>
            </a:custGeom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5486401" y="1829899"/>
              <a:ext cx="2977116" cy="1985355"/>
            </a:xfrm>
            <a:custGeom>
              <a:avLst/>
              <a:gdLst>
                <a:gd name="connsiteX0" fmla="*/ 0 w 2743200"/>
                <a:gd name="connsiteY0" fmla="*/ 1150883 h 1166648"/>
                <a:gd name="connsiteX1" fmla="*/ 220717 w 2743200"/>
                <a:gd name="connsiteY1" fmla="*/ 1103586 h 1166648"/>
                <a:gd name="connsiteX2" fmla="*/ 488731 w 2743200"/>
                <a:gd name="connsiteY2" fmla="*/ 1166648 h 1166648"/>
                <a:gd name="connsiteX3" fmla="*/ 835572 w 2743200"/>
                <a:gd name="connsiteY3" fmla="*/ 1072055 h 1166648"/>
                <a:gd name="connsiteX4" fmla="*/ 1040524 w 2743200"/>
                <a:gd name="connsiteY4" fmla="*/ 1024759 h 1166648"/>
                <a:gd name="connsiteX5" fmla="*/ 1135117 w 2743200"/>
                <a:gd name="connsiteY5" fmla="*/ 1024759 h 1166648"/>
                <a:gd name="connsiteX6" fmla="*/ 1592317 w 2743200"/>
                <a:gd name="connsiteY6" fmla="*/ 677917 h 1166648"/>
                <a:gd name="connsiteX7" fmla="*/ 1749972 w 2743200"/>
                <a:gd name="connsiteY7" fmla="*/ 725214 h 1166648"/>
                <a:gd name="connsiteX8" fmla="*/ 2002221 w 2743200"/>
                <a:gd name="connsiteY8" fmla="*/ 677917 h 1166648"/>
                <a:gd name="connsiteX9" fmla="*/ 2096814 w 2743200"/>
                <a:gd name="connsiteY9" fmla="*/ 677917 h 1166648"/>
                <a:gd name="connsiteX10" fmla="*/ 2128345 w 2743200"/>
                <a:gd name="connsiteY10" fmla="*/ 488731 h 1166648"/>
                <a:gd name="connsiteX11" fmla="*/ 2286000 w 2743200"/>
                <a:gd name="connsiteY11" fmla="*/ 409903 h 1166648"/>
                <a:gd name="connsiteX12" fmla="*/ 2286000 w 2743200"/>
                <a:gd name="connsiteY12" fmla="*/ 315310 h 1166648"/>
                <a:gd name="connsiteX13" fmla="*/ 2443655 w 2743200"/>
                <a:gd name="connsiteY13" fmla="*/ 299545 h 1166648"/>
                <a:gd name="connsiteX14" fmla="*/ 2443655 w 2743200"/>
                <a:gd name="connsiteY14" fmla="*/ 204952 h 1166648"/>
                <a:gd name="connsiteX15" fmla="*/ 2743200 w 2743200"/>
                <a:gd name="connsiteY15" fmla="*/ 0 h 1166648"/>
                <a:gd name="connsiteX0" fmla="*/ 0 w 2881423"/>
                <a:gd name="connsiteY0" fmla="*/ 1969590 h 1985355"/>
                <a:gd name="connsiteX1" fmla="*/ 220717 w 2881423"/>
                <a:gd name="connsiteY1" fmla="*/ 1922293 h 1985355"/>
                <a:gd name="connsiteX2" fmla="*/ 488731 w 2881423"/>
                <a:gd name="connsiteY2" fmla="*/ 1985355 h 1985355"/>
                <a:gd name="connsiteX3" fmla="*/ 835572 w 2881423"/>
                <a:gd name="connsiteY3" fmla="*/ 1890762 h 1985355"/>
                <a:gd name="connsiteX4" fmla="*/ 1040524 w 2881423"/>
                <a:gd name="connsiteY4" fmla="*/ 1843466 h 1985355"/>
                <a:gd name="connsiteX5" fmla="*/ 1135117 w 2881423"/>
                <a:gd name="connsiteY5" fmla="*/ 1843466 h 1985355"/>
                <a:gd name="connsiteX6" fmla="*/ 1592317 w 2881423"/>
                <a:gd name="connsiteY6" fmla="*/ 1496624 h 1985355"/>
                <a:gd name="connsiteX7" fmla="*/ 1749972 w 2881423"/>
                <a:gd name="connsiteY7" fmla="*/ 1543921 h 1985355"/>
                <a:gd name="connsiteX8" fmla="*/ 2002221 w 2881423"/>
                <a:gd name="connsiteY8" fmla="*/ 1496624 h 1985355"/>
                <a:gd name="connsiteX9" fmla="*/ 2096814 w 2881423"/>
                <a:gd name="connsiteY9" fmla="*/ 1496624 h 1985355"/>
                <a:gd name="connsiteX10" fmla="*/ 2128345 w 2881423"/>
                <a:gd name="connsiteY10" fmla="*/ 1307438 h 1985355"/>
                <a:gd name="connsiteX11" fmla="*/ 2286000 w 2881423"/>
                <a:gd name="connsiteY11" fmla="*/ 1228610 h 1985355"/>
                <a:gd name="connsiteX12" fmla="*/ 2286000 w 2881423"/>
                <a:gd name="connsiteY12" fmla="*/ 1134017 h 1985355"/>
                <a:gd name="connsiteX13" fmla="*/ 2443655 w 2881423"/>
                <a:gd name="connsiteY13" fmla="*/ 1118252 h 1985355"/>
                <a:gd name="connsiteX14" fmla="*/ 2443655 w 2881423"/>
                <a:gd name="connsiteY14" fmla="*/ 1023659 h 1985355"/>
                <a:gd name="connsiteX15" fmla="*/ 2881423 w 2881423"/>
                <a:gd name="connsiteY15" fmla="*/ 0 h 1985355"/>
                <a:gd name="connsiteX0" fmla="*/ 0 w 2881423"/>
                <a:gd name="connsiteY0" fmla="*/ 1969590 h 1985355"/>
                <a:gd name="connsiteX1" fmla="*/ 220717 w 2881423"/>
                <a:gd name="connsiteY1" fmla="*/ 1922293 h 1985355"/>
                <a:gd name="connsiteX2" fmla="*/ 488731 w 2881423"/>
                <a:gd name="connsiteY2" fmla="*/ 1985355 h 1985355"/>
                <a:gd name="connsiteX3" fmla="*/ 835572 w 2881423"/>
                <a:gd name="connsiteY3" fmla="*/ 1890762 h 1985355"/>
                <a:gd name="connsiteX4" fmla="*/ 1040524 w 2881423"/>
                <a:gd name="connsiteY4" fmla="*/ 1843466 h 1985355"/>
                <a:gd name="connsiteX5" fmla="*/ 1135117 w 2881423"/>
                <a:gd name="connsiteY5" fmla="*/ 1843466 h 1985355"/>
                <a:gd name="connsiteX6" fmla="*/ 1592317 w 2881423"/>
                <a:gd name="connsiteY6" fmla="*/ 1496624 h 1985355"/>
                <a:gd name="connsiteX7" fmla="*/ 1749972 w 2881423"/>
                <a:gd name="connsiteY7" fmla="*/ 1543921 h 1985355"/>
                <a:gd name="connsiteX8" fmla="*/ 2002221 w 2881423"/>
                <a:gd name="connsiteY8" fmla="*/ 1496624 h 1985355"/>
                <a:gd name="connsiteX9" fmla="*/ 2096814 w 2881423"/>
                <a:gd name="connsiteY9" fmla="*/ 1496624 h 1985355"/>
                <a:gd name="connsiteX10" fmla="*/ 2128345 w 2881423"/>
                <a:gd name="connsiteY10" fmla="*/ 1307438 h 1985355"/>
                <a:gd name="connsiteX11" fmla="*/ 2286000 w 2881423"/>
                <a:gd name="connsiteY11" fmla="*/ 1228610 h 1985355"/>
                <a:gd name="connsiteX12" fmla="*/ 2286000 w 2881423"/>
                <a:gd name="connsiteY12" fmla="*/ 1134017 h 1985355"/>
                <a:gd name="connsiteX13" fmla="*/ 2443655 w 2881423"/>
                <a:gd name="connsiteY13" fmla="*/ 1118252 h 1985355"/>
                <a:gd name="connsiteX14" fmla="*/ 2443655 w 2881423"/>
                <a:gd name="connsiteY14" fmla="*/ 1023659 h 1985355"/>
                <a:gd name="connsiteX15" fmla="*/ 2817628 w 2881423"/>
                <a:gd name="connsiteY15" fmla="*/ 137124 h 1985355"/>
                <a:gd name="connsiteX16" fmla="*/ 2881423 w 2881423"/>
                <a:gd name="connsiteY16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977116 w 2977116"/>
                <a:gd name="connsiteY15" fmla="*/ 137124 h 1985355"/>
                <a:gd name="connsiteX16" fmla="*/ 2881423 w 2977116"/>
                <a:gd name="connsiteY16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870790 w 2977116"/>
                <a:gd name="connsiteY15" fmla="*/ 307245 h 1985355"/>
                <a:gd name="connsiteX16" fmla="*/ 2977116 w 2977116"/>
                <a:gd name="connsiteY16" fmla="*/ 137124 h 1985355"/>
                <a:gd name="connsiteX17" fmla="*/ 2881423 w 2977116"/>
                <a:gd name="connsiteY17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892055 w 2977116"/>
                <a:gd name="connsiteY15" fmla="*/ 296613 h 1985355"/>
                <a:gd name="connsiteX16" fmla="*/ 2977116 w 2977116"/>
                <a:gd name="connsiteY16" fmla="*/ 137124 h 1985355"/>
                <a:gd name="connsiteX17" fmla="*/ 2881423 w 2977116"/>
                <a:gd name="connsiteY17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817627 w 2977116"/>
                <a:gd name="connsiteY15" fmla="*/ 434836 h 1985355"/>
                <a:gd name="connsiteX16" fmla="*/ 2892055 w 2977116"/>
                <a:gd name="connsiteY16" fmla="*/ 296613 h 1985355"/>
                <a:gd name="connsiteX17" fmla="*/ 2977116 w 2977116"/>
                <a:gd name="connsiteY17" fmla="*/ 137124 h 1985355"/>
                <a:gd name="connsiteX18" fmla="*/ 2881423 w 2977116"/>
                <a:gd name="connsiteY18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945218 w 2977116"/>
                <a:gd name="connsiteY15" fmla="*/ 519897 h 1985355"/>
                <a:gd name="connsiteX16" fmla="*/ 2892055 w 2977116"/>
                <a:gd name="connsiteY16" fmla="*/ 296613 h 1985355"/>
                <a:gd name="connsiteX17" fmla="*/ 2977116 w 2977116"/>
                <a:gd name="connsiteY17" fmla="*/ 137124 h 1985355"/>
                <a:gd name="connsiteX18" fmla="*/ 2881423 w 2977116"/>
                <a:gd name="connsiteY18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711301 w 2977116"/>
                <a:gd name="connsiteY15" fmla="*/ 775078 h 1985355"/>
                <a:gd name="connsiteX16" fmla="*/ 2945218 w 2977116"/>
                <a:gd name="connsiteY16" fmla="*/ 519897 h 1985355"/>
                <a:gd name="connsiteX17" fmla="*/ 2892055 w 2977116"/>
                <a:gd name="connsiteY17" fmla="*/ 296613 h 1985355"/>
                <a:gd name="connsiteX18" fmla="*/ 2977116 w 2977116"/>
                <a:gd name="connsiteY18" fmla="*/ 137124 h 1985355"/>
                <a:gd name="connsiteX19" fmla="*/ 2881423 w 2977116"/>
                <a:gd name="connsiteY19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902687 w 2977116"/>
                <a:gd name="connsiteY15" fmla="*/ 966464 h 1985355"/>
                <a:gd name="connsiteX16" fmla="*/ 2945218 w 2977116"/>
                <a:gd name="connsiteY16" fmla="*/ 519897 h 1985355"/>
                <a:gd name="connsiteX17" fmla="*/ 2892055 w 2977116"/>
                <a:gd name="connsiteY17" fmla="*/ 296613 h 1985355"/>
                <a:gd name="connsiteX18" fmla="*/ 2977116 w 2977116"/>
                <a:gd name="connsiteY18" fmla="*/ 137124 h 1985355"/>
                <a:gd name="connsiteX19" fmla="*/ 2881423 w 2977116"/>
                <a:gd name="connsiteY19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892055 w 2977116"/>
                <a:gd name="connsiteY15" fmla="*/ 690018 h 1985355"/>
                <a:gd name="connsiteX16" fmla="*/ 2945218 w 2977116"/>
                <a:gd name="connsiteY16" fmla="*/ 519897 h 1985355"/>
                <a:gd name="connsiteX17" fmla="*/ 2892055 w 2977116"/>
                <a:gd name="connsiteY17" fmla="*/ 296613 h 1985355"/>
                <a:gd name="connsiteX18" fmla="*/ 2977116 w 2977116"/>
                <a:gd name="connsiteY18" fmla="*/ 137124 h 1985355"/>
                <a:gd name="connsiteX19" fmla="*/ 2881423 w 2977116"/>
                <a:gd name="connsiteY19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626241 w 2977116"/>
                <a:gd name="connsiteY15" fmla="*/ 881403 h 1985355"/>
                <a:gd name="connsiteX16" fmla="*/ 2892055 w 2977116"/>
                <a:gd name="connsiteY16" fmla="*/ 690018 h 1985355"/>
                <a:gd name="connsiteX17" fmla="*/ 2945218 w 2977116"/>
                <a:gd name="connsiteY17" fmla="*/ 519897 h 1985355"/>
                <a:gd name="connsiteX18" fmla="*/ 2892055 w 2977116"/>
                <a:gd name="connsiteY18" fmla="*/ 296613 h 1985355"/>
                <a:gd name="connsiteX19" fmla="*/ 2977116 w 2977116"/>
                <a:gd name="connsiteY19" fmla="*/ 137124 h 1985355"/>
                <a:gd name="connsiteX20" fmla="*/ 2881423 w 2977116"/>
                <a:gd name="connsiteY20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764464 w 2977116"/>
                <a:gd name="connsiteY15" fmla="*/ 998361 h 1985355"/>
                <a:gd name="connsiteX16" fmla="*/ 2892055 w 2977116"/>
                <a:gd name="connsiteY16" fmla="*/ 690018 h 1985355"/>
                <a:gd name="connsiteX17" fmla="*/ 2945218 w 2977116"/>
                <a:gd name="connsiteY17" fmla="*/ 519897 h 1985355"/>
                <a:gd name="connsiteX18" fmla="*/ 2892055 w 2977116"/>
                <a:gd name="connsiteY18" fmla="*/ 296613 h 1985355"/>
                <a:gd name="connsiteX19" fmla="*/ 2977116 w 2977116"/>
                <a:gd name="connsiteY19" fmla="*/ 137124 h 1985355"/>
                <a:gd name="connsiteX20" fmla="*/ 2881423 w 2977116"/>
                <a:gd name="connsiteY20" fmla="*/ 0 h 1985355"/>
                <a:gd name="connsiteX0" fmla="*/ 0 w 2977116"/>
                <a:gd name="connsiteY0" fmla="*/ 1969590 h 1985355"/>
                <a:gd name="connsiteX1" fmla="*/ 220717 w 2977116"/>
                <a:gd name="connsiteY1" fmla="*/ 1922293 h 1985355"/>
                <a:gd name="connsiteX2" fmla="*/ 488731 w 2977116"/>
                <a:gd name="connsiteY2" fmla="*/ 1985355 h 1985355"/>
                <a:gd name="connsiteX3" fmla="*/ 835572 w 2977116"/>
                <a:gd name="connsiteY3" fmla="*/ 1890762 h 1985355"/>
                <a:gd name="connsiteX4" fmla="*/ 1040524 w 2977116"/>
                <a:gd name="connsiteY4" fmla="*/ 1843466 h 1985355"/>
                <a:gd name="connsiteX5" fmla="*/ 1135117 w 2977116"/>
                <a:gd name="connsiteY5" fmla="*/ 1843466 h 1985355"/>
                <a:gd name="connsiteX6" fmla="*/ 1592317 w 2977116"/>
                <a:gd name="connsiteY6" fmla="*/ 1496624 h 1985355"/>
                <a:gd name="connsiteX7" fmla="*/ 1749972 w 2977116"/>
                <a:gd name="connsiteY7" fmla="*/ 1543921 h 1985355"/>
                <a:gd name="connsiteX8" fmla="*/ 2002221 w 2977116"/>
                <a:gd name="connsiteY8" fmla="*/ 1496624 h 1985355"/>
                <a:gd name="connsiteX9" fmla="*/ 2096814 w 2977116"/>
                <a:gd name="connsiteY9" fmla="*/ 1496624 h 1985355"/>
                <a:gd name="connsiteX10" fmla="*/ 2128345 w 2977116"/>
                <a:gd name="connsiteY10" fmla="*/ 1307438 h 1985355"/>
                <a:gd name="connsiteX11" fmla="*/ 2286000 w 2977116"/>
                <a:gd name="connsiteY11" fmla="*/ 1228610 h 1985355"/>
                <a:gd name="connsiteX12" fmla="*/ 2286000 w 2977116"/>
                <a:gd name="connsiteY12" fmla="*/ 1134017 h 1985355"/>
                <a:gd name="connsiteX13" fmla="*/ 2443655 w 2977116"/>
                <a:gd name="connsiteY13" fmla="*/ 1118252 h 1985355"/>
                <a:gd name="connsiteX14" fmla="*/ 2443655 w 2977116"/>
                <a:gd name="connsiteY14" fmla="*/ 1023659 h 1985355"/>
                <a:gd name="connsiteX15" fmla="*/ 2647506 w 2977116"/>
                <a:gd name="connsiteY15" fmla="*/ 892035 h 1985355"/>
                <a:gd name="connsiteX16" fmla="*/ 2892055 w 2977116"/>
                <a:gd name="connsiteY16" fmla="*/ 690018 h 1985355"/>
                <a:gd name="connsiteX17" fmla="*/ 2945218 w 2977116"/>
                <a:gd name="connsiteY17" fmla="*/ 519897 h 1985355"/>
                <a:gd name="connsiteX18" fmla="*/ 2892055 w 2977116"/>
                <a:gd name="connsiteY18" fmla="*/ 296613 h 1985355"/>
                <a:gd name="connsiteX19" fmla="*/ 2977116 w 2977116"/>
                <a:gd name="connsiteY19" fmla="*/ 137124 h 1985355"/>
                <a:gd name="connsiteX20" fmla="*/ 2881423 w 2977116"/>
                <a:gd name="connsiteY20" fmla="*/ 0 h 198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7116" h="1985355">
                  <a:moveTo>
                    <a:pt x="0" y="1969590"/>
                  </a:moveTo>
                  <a:lnTo>
                    <a:pt x="220717" y="1922293"/>
                  </a:lnTo>
                  <a:lnTo>
                    <a:pt x="488731" y="1985355"/>
                  </a:lnTo>
                  <a:lnTo>
                    <a:pt x="835572" y="1890762"/>
                  </a:lnTo>
                  <a:lnTo>
                    <a:pt x="1040524" y="1843466"/>
                  </a:lnTo>
                  <a:lnTo>
                    <a:pt x="1135117" y="1843466"/>
                  </a:lnTo>
                  <a:lnTo>
                    <a:pt x="1592317" y="1496624"/>
                  </a:lnTo>
                  <a:lnTo>
                    <a:pt x="1749972" y="1543921"/>
                  </a:lnTo>
                  <a:lnTo>
                    <a:pt x="2002221" y="1496624"/>
                  </a:lnTo>
                  <a:lnTo>
                    <a:pt x="2096814" y="1496624"/>
                  </a:lnTo>
                  <a:lnTo>
                    <a:pt x="2128345" y="1307438"/>
                  </a:lnTo>
                  <a:lnTo>
                    <a:pt x="2286000" y="1228610"/>
                  </a:lnTo>
                  <a:lnTo>
                    <a:pt x="2286000" y="1134017"/>
                  </a:lnTo>
                  <a:lnTo>
                    <a:pt x="2443655" y="1118252"/>
                  </a:lnTo>
                  <a:lnTo>
                    <a:pt x="2443655" y="1023659"/>
                  </a:lnTo>
                  <a:lnTo>
                    <a:pt x="2647506" y="892035"/>
                  </a:lnTo>
                  <a:lnTo>
                    <a:pt x="2892055" y="690018"/>
                  </a:lnTo>
                  <a:lnTo>
                    <a:pt x="2945218" y="519897"/>
                  </a:lnTo>
                  <a:lnTo>
                    <a:pt x="2892055" y="296613"/>
                  </a:lnTo>
                  <a:lnTo>
                    <a:pt x="2977116" y="137124"/>
                  </a:lnTo>
                  <a:lnTo>
                    <a:pt x="2881423" y="0"/>
                  </a:lnTo>
                </a:path>
              </a:pathLst>
            </a:custGeom>
            <a:ln w="127000" cmpd="sng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5-Point Star 389"/>
            <p:cNvSpPr/>
            <p:nvPr/>
          </p:nvSpPr>
          <p:spPr>
            <a:xfrm>
              <a:off x="7488097" y="2751453"/>
              <a:ext cx="246926" cy="246926"/>
            </a:xfrm>
            <a:prstGeom prst="star5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6109500" y="2599028"/>
              <a:ext cx="790715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JACOBS WELL</a:t>
              </a:r>
            </a:p>
          </p:txBody>
        </p:sp>
        <p:cxnSp>
          <p:nvCxnSpPr>
            <p:cNvPr id="392" name="Straight Arrow Connector 391"/>
            <p:cNvCxnSpPr>
              <a:stCxn id="391" idx="3"/>
              <a:endCxn id="390" idx="1"/>
            </p:cNvCxnSpPr>
            <p:nvPr/>
          </p:nvCxnSpPr>
          <p:spPr>
            <a:xfrm>
              <a:off x="6900215" y="2814472"/>
              <a:ext cx="587882" cy="3129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 rot="1742645">
            <a:off x="2047334" y="2370328"/>
            <a:ext cx="10557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Segment “B”</a:t>
            </a:r>
            <a:endParaRPr lang="en-US" sz="1200" b="1" dirty="0"/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3817090" y="365151"/>
            <a:ext cx="669850" cy="1998920"/>
          </a:xfrm>
          <a:prstGeom prst="line">
            <a:avLst/>
          </a:prstGeom>
          <a:ln w="762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3788728" y="375783"/>
            <a:ext cx="698212" cy="2044991"/>
          </a:xfrm>
          <a:prstGeom prst="line">
            <a:avLst/>
          </a:prstGeom>
          <a:ln w="25400" cmpd="sng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745603" y="1238856"/>
            <a:ext cx="965125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Rust Ranch</a:t>
            </a:r>
          </a:p>
          <a:p>
            <a:pPr algn="ctr"/>
            <a:r>
              <a:rPr lang="en-US" sz="1100" b="1" dirty="0" smtClean="0"/>
              <a:t>(SJWTX)</a:t>
            </a:r>
            <a:endParaRPr lang="en-US" sz="1100" b="1" dirty="0"/>
          </a:p>
        </p:txBody>
      </p:sp>
      <p:sp>
        <p:nvSpPr>
          <p:cNvPr id="130" name="Freeform 129"/>
          <p:cNvSpPr/>
          <p:nvPr/>
        </p:nvSpPr>
        <p:spPr>
          <a:xfrm>
            <a:off x="5489939" y="1464941"/>
            <a:ext cx="2977116" cy="1985355"/>
          </a:xfrm>
          <a:custGeom>
            <a:avLst/>
            <a:gdLst>
              <a:gd name="connsiteX0" fmla="*/ 0 w 2743200"/>
              <a:gd name="connsiteY0" fmla="*/ 1150883 h 1166648"/>
              <a:gd name="connsiteX1" fmla="*/ 220717 w 2743200"/>
              <a:gd name="connsiteY1" fmla="*/ 1103586 h 1166648"/>
              <a:gd name="connsiteX2" fmla="*/ 488731 w 2743200"/>
              <a:gd name="connsiteY2" fmla="*/ 1166648 h 1166648"/>
              <a:gd name="connsiteX3" fmla="*/ 835572 w 2743200"/>
              <a:gd name="connsiteY3" fmla="*/ 1072055 h 1166648"/>
              <a:gd name="connsiteX4" fmla="*/ 1040524 w 2743200"/>
              <a:gd name="connsiteY4" fmla="*/ 1024759 h 1166648"/>
              <a:gd name="connsiteX5" fmla="*/ 1135117 w 2743200"/>
              <a:gd name="connsiteY5" fmla="*/ 1024759 h 1166648"/>
              <a:gd name="connsiteX6" fmla="*/ 1592317 w 2743200"/>
              <a:gd name="connsiteY6" fmla="*/ 677917 h 1166648"/>
              <a:gd name="connsiteX7" fmla="*/ 1749972 w 2743200"/>
              <a:gd name="connsiteY7" fmla="*/ 725214 h 1166648"/>
              <a:gd name="connsiteX8" fmla="*/ 2002221 w 2743200"/>
              <a:gd name="connsiteY8" fmla="*/ 677917 h 1166648"/>
              <a:gd name="connsiteX9" fmla="*/ 2096814 w 2743200"/>
              <a:gd name="connsiteY9" fmla="*/ 677917 h 1166648"/>
              <a:gd name="connsiteX10" fmla="*/ 2128345 w 2743200"/>
              <a:gd name="connsiteY10" fmla="*/ 488731 h 1166648"/>
              <a:gd name="connsiteX11" fmla="*/ 2286000 w 2743200"/>
              <a:gd name="connsiteY11" fmla="*/ 409903 h 1166648"/>
              <a:gd name="connsiteX12" fmla="*/ 2286000 w 2743200"/>
              <a:gd name="connsiteY12" fmla="*/ 315310 h 1166648"/>
              <a:gd name="connsiteX13" fmla="*/ 2443655 w 2743200"/>
              <a:gd name="connsiteY13" fmla="*/ 299545 h 1166648"/>
              <a:gd name="connsiteX14" fmla="*/ 2443655 w 2743200"/>
              <a:gd name="connsiteY14" fmla="*/ 204952 h 1166648"/>
              <a:gd name="connsiteX15" fmla="*/ 2743200 w 2743200"/>
              <a:gd name="connsiteY15" fmla="*/ 0 h 1166648"/>
              <a:gd name="connsiteX0" fmla="*/ 0 w 2881423"/>
              <a:gd name="connsiteY0" fmla="*/ 1969590 h 1985355"/>
              <a:gd name="connsiteX1" fmla="*/ 220717 w 2881423"/>
              <a:gd name="connsiteY1" fmla="*/ 1922293 h 1985355"/>
              <a:gd name="connsiteX2" fmla="*/ 488731 w 2881423"/>
              <a:gd name="connsiteY2" fmla="*/ 1985355 h 1985355"/>
              <a:gd name="connsiteX3" fmla="*/ 835572 w 2881423"/>
              <a:gd name="connsiteY3" fmla="*/ 1890762 h 1985355"/>
              <a:gd name="connsiteX4" fmla="*/ 1040524 w 2881423"/>
              <a:gd name="connsiteY4" fmla="*/ 1843466 h 1985355"/>
              <a:gd name="connsiteX5" fmla="*/ 1135117 w 2881423"/>
              <a:gd name="connsiteY5" fmla="*/ 1843466 h 1985355"/>
              <a:gd name="connsiteX6" fmla="*/ 1592317 w 2881423"/>
              <a:gd name="connsiteY6" fmla="*/ 1496624 h 1985355"/>
              <a:gd name="connsiteX7" fmla="*/ 1749972 w 2881423"/>
              <a:gd name="connsiteY7" fmla="*/ 1543921 h 1985355"/>
              <a:gd name="connsiteX8" fmla="*/ 2002221 w 2881423"/>
              <a:gd name="connsiteY8" fmla="*/ 1496624 h 1985355"/>
              <a:gd name="connsiteX9" fmla="*/ 2096814 w 2881423"/>
              <a:gd name="connsiteY9" fmla="*/ 1496624 h 1985355"/>
              <a:gd name="connsiteX10" fmla="*/ 2128345 w 2881423"/>
              <a:gd name="connsiteY10" fmla="*/ 1307438 h 1985355"/>
              <a:gd name="connsiteX11" fmla="*/ 2286000 w 2881423"/>
              <a:gd name="connsiteY11" fmla="*/ 1228610 h 1985355"/>
              <a:gd name="connsiteX12" fmla="*/ 2286000 w 2881423"/>
              <a:gd name="connsiteY12" fmla="*/ 1134017 h 1985355"/>
              <a:gd name="connsiteX13" fmla="*/ 2443655 w 2881423"/>
              <a:gd name="connsiteY13" fmla="*/ 1118252 h 1985355"/>
              <a:gd name="connsiteX14" fmla="*/ 2443655 w 2881423"/>
              <a:gd name="connsiteY14" fmla="*/ 1023659 h 1985355"/>
              <a:gd name="connsiteX15" fmla="*/ 2881423 w 2881423"/>
              <a:gd name="connsiteY15" fmla="*/ 0 h 1985355"/>
              <a:gd name="connsiteX0" fmla="*/ 0 w 2881423"/>
              <a:gd name="connsiteY0" fmla="*/ 1969590 h 1985355"/>
              <a:gd name="connsiteX1" fmla="*/ 220717 w 2881423"/>
              <a:gd name="connsiteY1" fmla="*/ 1922293 h 1985355"/>
              <a:gd name="connsiteX2" fmla="*/ 488731 w 2881423"/>
              <a:gd name="connsiteY2" fmla="*/ 1985355 h 1985355"/>
              <a:gd name="connsiteX3" fmla="*/ 835572 w 2881423"/>
              <a:gd name="connsiteY3" fmla="*/ 1890762 h 1985355"/>
              <a:gd name="connsiteX4" fmla="*/ 1040524 w 2881423"/>
              <a:gd name="connsiteY4" fmla="*/ 1843466 h 1985355"/>
              <a:gd name="connsiteX5" fmla="*/ 1135117 w 2881423"/>
              <a:gd name="connsiteY5" fmla="*/ 1843466 h 1985355"/>
              <a:gd name="connsiteX6" fmla="*/ 1592317 w 2881423"/>
              <a:gd name="connsiteY6" fmla="*/ 1496624 h 1985355"/>
              <a:gd name="connsiteX7" fmla="*/ 1749972 w 2881423"/>
              <a:gd name="connsiteY7" fmla="*/ 1543921 h 1985355"/>
              <a:gd name="connsiteX8" fmla="*/ 2002221 w 2881423"/>
              <a:gd name="connsiteY8" fmla="*/ 1496624 h 1985355"/>
              <a:gd name="connsiteX9" fmla="*/ 2096814 w 2881423"/>
              <a:gd name="connsiteY9" fmla="*/ 1496624 h 1985355"/>
              <a:gd name="connsiteX10" fmla="*/ 2128345 w 2881423"/>
              <a:gd name="connsiteY10" fmla="*/ 1307438 h 1985355"/>
              <a:gd name="connsiteX11" fmla="*/ 2286000 w 2881423"/>
              <a:gd name="connsiteY11" fmla="*/ 1228610 h 1985355"/>
              <a:gd name="connsiteX12" fmla="*/ 2286000 w 2881423"/>
              <a:gd name="connsiteY12" fmla="*/ 1134017 h 1985355"/>
              <a:gd name="connsiteX13" fmla="*/ 2443655 w 2881423"/>
              <a:gd name="connsiteY13" fmla="*/ 1118252 h 1985355"/>
              <a:gd name="connsiteX14" fmla="*/ 2443655 w 2881423"/>
              <a:gd name="connsiteY14" fmla="*/ 1023659 h 1985355"/>
              <a:gd name="connsiteX15" fmla="*/ 2817628 w 2881423"/>
              <a:gd name="connsiteY15" fmla="*/ 137124 h 1985355"/>
              <a:gd name="connsiteX16" fmla="*/ 2881423 w 2881423"/>
              <a:gd name="connsiteY16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977116 w 2977116"/>
              <a:gd name="connsiteY15" fmla="*/ 137124 h 1985355"/>
              <a:gd name="connsiteX16" fmla="*/ 2881423 w 2977116"/>
              <a:gd name="connsiteY16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870790 w 2977116"/>
              <a:gd name="connsiteY15" fmla="*/ 307245 h 1985355"/>
              <a:gd name="connsiteX16" fmla="*/ 2977116 w 2977116"/>
              <a:gd name="connsiteY16" fmla="*/ 137124 h 1985355"/>
              <a:gd name="connsiteX17" fmla="*/ 2881423 w 2977116"/>
              <a:gd name="connsiteY17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892055 w 2977116"/>
              <a:gd name="connsiteY15" fmla="*/ 296613 h 1985355"/>
              <a:gd name="connsiteX16" fmla="*/ 2977116 w 2977116"/>
              <a:gd name="connsiteY16" fmla="*/ 137124 h 1985355"/>
              <a:gd name="connsiteX17" fmla="*/ 2881423 w 2977116"/>
              <a:gd name="connsiteY17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817627 w 2977116"/>
              <a:gd name="connsiteY15" fmla="*/ 434836 h 1985355"/>
              <a:gd name="connsiteX16" fmla="*/ 2892055 w 2977116"/>
              <a:gd name="connsiteY16" fmla="*/ 296613 h 1985355"/>
              <a:gd name="connsiteX17" fmla="*/ 2977116 w 2977116"/>
              <a:gd name="connsiteY17" fmla="*/ 137124 h 1985355"/>
              <a:gd name="connsiteX18" fmla="*/ 2881423 w 2977116"/>
              <a:gd name="connsiteY18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945218 w 2977116"/>
              <a:gd name="connsiteY15" fmla="*/ 519897 h 1985355"/>
              <a:gd name="connsiteX16" fmla="*/ 2892055 w 2977116"/>
              <a:gd name="connsiteY16" fmla="*/ 296613 h 1985355"/>
              <a:gd name="connsiteX17" fmla="*/ 2977116 w 2977116"/>
              <a:gd name="connsiteY17" fmla="*/ 137124 h 1985355"/>
              <a:gd name="connsiteX18" fmla="*/ 2881423 w 2977116"/>
              <a:gd name="connsiteY18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711301 w 2977116"/>
              <a:gd name="connsiteY15" fmla="*/ 775078 h 1985355"/>
              <a:gd name="connsiteX16" fmla="*/ 2945218 w 2977116"/>
              <a:gd name="connsiteY16" fmla="*/ 519897 h 1985355"/>
              <a:gd name="connsiteX17" fmla="*/ 2892055 w 2977116"/>
              <a:gd name="connsiteY17" fmla="*/ 296613 h 1985355"/>
              <a:gd name="connsiteX18" fmla="*/ 2977116 w 2977116"/>
              <a:gd name="connsiteY18" fmla="*/ 137124 h 1985355"/>
              <a:gd name="connsiteX19" fmla="*/ 2881423 w 2977116"/>
              <a:gd name="connsiteY19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902687 w 2977116"/>
              <a:gd name="connsiteY15" fmla="*/ 966464 h 1985355"/>
              <a:gd name="connsiteX16" fmla="*/ 2945218 w 2977116"/>
              <a:gd name="connsiteY16" fmla="*/ 519897 h 1985355"/>
              <a:gd name="connsiteX17" fmla="*/ 2892055 w 2977116"/>
              <a:gd name="connsiteY17" fmla="*/ 296613 h 1985355"/>
              <a:gd name="connsiteX18" fmla="*/ 2977116 w 2977116"/>
              <a:gd name="connsiteY18" fmla="*/ 137124 h 1985355"/>
              <a:gd name="connsiteX19" fmla="*/ 2881423 w 2977116"/>
              <a:gd name="connsiteY19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892055 w 2977116"/>
              <a:gd name="connsiteY15" fmla="*/ 690018 h 1985355"/>
              <a:gd name="connsiteX16" fmla="*/ 2945218 w 2977116"/>
              <a:gd name="connsiteY16" fmla="*/ 519897 h 1985355"/>
              <a:gd name="connsiteX17" fmla="*/ 2892055 w 2977116"/>
              <a:gd name="connsiteY17" fmla="*/ 296613 h 1985355"/>
              <a:gd name="connsiteX18" fmla="*/ 2977116 w 2977116"/>
              <a:gd name="connsiteY18" fmla="*/ 137124 h 1985355"/>
              <a:gd name="connsiteX19" fmla="*/ 2881423 w 2977116"/>
              <a:gd name="connsiteY19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626241 w 2977116"/>
              <a:gd name="connsiteY15" fmla="*/ 881403 h 1985355"/>
              <a:gd name="connsiteX16" fmla="*/ 2892055 w 2977116"/>
              <a:gd name="connsiteY16" fmla="*/ 690018 h 1985355"/>
              <a:gd name="connsiteX17" fmla="*/ 2945218 w 2977116"/>
              <a:gd name="connsiteY17" fmla="*/ 519897 h 1985355"/>
              <a:gd name="connsiteX18" fmla="*/ 2892055 w 2977116"/>
              <a:gd name="connsiteY18" fmla="*/ 296613 h 1985355"/>
              <a:gd name="connsiteX19" fmla="*/ 2977116 w 2977116"/>
              <a:gd name="connsiteY19" fmla="*/ 137124 h 1985355"/>
              <a:gd name="connsiteX20" fmla="*/ 2881423 w 2977116"/>
              <a:gd name="connsiteY20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764464 w 2977116"/>
              <a:gd name="connsiteY15" fmla="*/ 998361 h 1985355"/>
              <a:gd name="connsiteX16" fmla="*/ 2892055 w 2977116"/>
              <a:gd name="connsiteY16" fmla="*/ 690018 h 1985355"/>
              <a:gd name="connsiteX17" fmla="*/ 2945218 w 2977116"/>
              <a:gd name="connsiteY17" fmla="*/ 519897 h 1985355"/>
              <a:gd name="connsiteX18" fmla="*/ 2892055 w 2977116"/>
              <a:gd name="connsiteY18" fmla="*/ 296613 h 1985355"/>
              <a:gd name="connsiteX19" fmla="*/ 2977116 w 2977116"/>
              <a:gd name="connsiteY19" fmla="*/ 137124 h 1985355"/>
              <a:gd name="connsiteX20" fmla="*/ 2881423 w 2977116"/>
              <a:gd name="connsiteY20" fmla="*/ 0 h 1985355"/>
              <a:gd name="connsiteX0" fmla="*/ 0 w 2977116"/>
              <a:gd name="connsiteY0" fmla="*/ 1969590 h 1985355"/>
              <a:gd name="connsiteX1" fmla="*/ 220717 w 2977116"/>
              <a:gd name="connsiteY1" fmla="*/ 1922293 h 1985355"/>
              <a:gd name="connsiteX2" fmla="*/ 488731 w 2977116"/>
              <a:gd name="connsiteY2" fmla="*/ 1985355 h 1985355"/>
              <a:gd name="connsiteX3" fmla="*/ 835572 w 2977116"/>
              <a:gd name="connsiteY3" fmla="*/ 1890762 h 1985355"/>
              <a:gd name="connsiteX4" fmla="*/ 1040524 w 2977116"/>
              <a:gd name="connsiteY4" fmla="*/ 1843466 h 1985355"/>
              <a:gd name="connsiteX5" fmla="*/ 1135117 w 2977116"/>
              <a:gd name="connsiteY5" fmla="*/ 1843466 h 1985355"/>
              <a:gd name="connsiteX6" fmla="*/ 1592317 w 2977116"/>
              <a:gd name="connsiteY6" fmla="*/ 1496624 h 1985355"/>
              <a:gd name="connsiteX7" fmla="*/ 1749972 w 2977116"/>
              <a:gd name="connsiteY7" fmla="*/ 1543921 h 1985355"/>
              <a:gd name="connsiteX8" fmla="*/ 2002221 w 2977116"/>
              <a:gd name="connsiteY8" fmla="*/ 1496624 h 1985355"/>
              <a:gd name="connsiteX9" fmla="*/ 2096814 w 2977116"/>
              <a:gd name="connsiteY9" fmla="*/ 1496624 h 1985355"/>
              <a:gd name="connsiteX10" fmla="*/ 2128345 w 2977116"/>
              <a:gd name="connsiteY10" fmla="*/ 1307438 h 1985355"/>
              <a:gd name="connsiteX11" fmla="*/ 2286000 w 2977116"/>
              <a:gd name="connsiteY11" fmla="*/ 1228610 h 1985355"/>
              <a:gd name="connsiteX12" fmla="*/ 2286000 w 2977116"/>
              <a:gd name="connsiteY12" fmla="*/ 1134017 h 1985355"/>
              <a:gd name="connsiteX13" fmla="*/ 2443655 w 2977116"/>
              <a:gd name="connsiteY13" fmla="*/ 1118252 h 1985355"/>
              <a:gd name="connsiteX14" fmla="*/ 2443655 w 2977116"/>
              <a:gd name="connsiteY14" fmla="*/ 1023659 h 1985355"/>
              <a:gd name="connsiteX15" fmla="*/ 2647506 w 2977116"/>
              <a:gd name="connsiteY15" fmla="*/ 892035 h 1985355"/>
              <a:gd name="connsiteX16" fmla="*/ 2892055 w 2977116"/>
              <a:gd name="connsiteY16" fmla="*/ 690018 h 1985355"/>
              <a:gd name="connsiteX17" fmla="*/ 2945218 w 2977116"/>
              <a:gd name="connsiteY17" fmla="*/ 519897 h 1985355"/>
              <a:gd name="connsiteX18" fmla="*/ 2892055 w 2977116"/>
              <a:gd name="connsiteY18" fmla="*/ 296613 h 1985355"/>
              <a:gd name="connsiteX19" fmla="*/ 2977116 w 2977116"/>
              <a:gd name="connsiteY19" fmla="*/ 137124 h 1985355"/>
              <a:gd name="connsiteX20" fmla="*/ 2881423 w 2977116"/>
              <a:gd name="connsiteY20" fmla="*/ 0 h 198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77116" h="1985355">
                <a:moveTo>
                  <a:pt x="0" y="1969590"/>
                </a:moveTo>
                <a:lnTo>
                  <a:pt x="220717" y="1922293"/>
                </a:lnTo>
                <a:lnTo>
                  <a:pt x="488731" y="1985355"/>
                </a:lnTo>
                <a:lnTo>
                  <a:pt x="835572" y="1890762"/>
                </a:lnTo>
                <a:lnTo>
                  <a:pt x="1040524" y="1843466"/>
                </a:lnTo>
                <a:lnTo>
                  <a:pt x="1135117" y="1843466"/>
                </a:lnTo>
                <a:lnTo>
                  <a:pt x="1592317" y="1496624"/>
                </a:lnTo>
                <a:lnTo>
                  <a:pt x="1749972" y="1543921"/>
                </a:lnTo>
                <a:lnTo>
                  <a:pt x="2002221" y="1496624"/>
                </a:lnTo>
                <a:lnTo>
                  <a:pt x="2096814" y="1496624"/>
                </a:lnTo>
                <a:lnTo>
                  <a:pt x="2128345" y="1307438"/>
                </a:lnTo>
                <a:lnTo>
                  <a:pt x="2286000" y="1228610"/>
                </a:lnTo>
                <a:lnTo>
                  <a:pt x="2286000" y="1134017"/>
                </a:lnTo>
                <a:lnTo>
                  <a:pt x="2443655" y="1118252"/>
                </a:lnTo>
                <a:lnTo>
                  <a:pt x="2443655" y="1023659"/>
                </a:lnTo>
                <a:lnTo>
                  <a:pt x="2647506" y="892035"/>
                </a:lnTo>
                <a:lnTo>
                  <a:pt x="2892055" y="690018"/>
                </a:lnTo>
                <a:lnTo>
                  <a:pt x="2945218" y="519897"/>
                </a:lnTo>
                <a:lnTo>
                  <a:pt x="2892055" y="296613"/>
                </a:lnTo>
                <a:lnTo>
                  <a:pt x="2977116" y="137124"/>
                </a:lnTo>
                <a:lnTo>
                  <a:pt x="2881423" y="0"/>
                </a:lnTo>
              </a:path>
            </a:pathLst>
          </a:custGeom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owchart: Summing Junction 130"/>
          <p:cNvSpPr/>
          <p:nvPr/>
        </p:nvSpPr>
        <p:spPr>
          <a:xfrm>
            <a:off x="8304028" y="1343342"/>
            <a:ext cx="170127" cy="170127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394223" y="476847"/>
            <a:ext cx="22899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REGION “K” - LCRA</a:t>
            </a:r>
            <a:endParaRPr lang="en-US" sz="1400" b="1" dirty="0"/>
          </a:p>
        </p:txBody>
      </p:sp>
      <p:sp>
        <p:nvSpPr>
          <p:cNvPr id="142" name="TextBox 141"/>
          <p:cNvSpPr txBox="1"/>
          <p:nvPr/>
        </p:nvSpPr>
        <p:spPr>
          <a:xfrm rot="17231404">
            <a:off x="2909639" y="1065200"/>
            <a:ext cx="22899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REGION “K” - LCRA</a:t>
            </a:r>
            <a:endParaRPr lang="en-US" sz="1400" b="1" dirty="0"/>
          </a:p>
        </p:txBody>
      </p:sp>
      <p:sp>
        <p:nvSpPr>
          <p:cNvPr id="143" name="TextBox 142"/>
          <p:cNvSpPr txBox="1"/>
          <p:nvPr/>
        </p:nvSpPr>
        <p:spPr>
          <a:xfrm rot="17242018">
            <a:off x="3186097" y="1139631"/>
            <a:ext cx="22899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REGION “L” - GBRA</a:t>
            </a:r>
            <a:endParaRPr lang="en-US" sz="14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5411932" y="1004940"/>
            <a:ext cx="22899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REGION “L” - GBRA</a:t>
            </a:r>
            <a:endParaRPr lang="en-US" sz="1400" b="1" dirty="0"/>
          </a:p>
        </p:txBody>
      </p:sp>
      <p:sp>
        <p:nvSpPr>
          <p:cNvPr id="145" name="TextBox 144"/>
          <p:cNvSpPr txBox="1"/>
          <p:nvPr/>
        </p:nvSpPr>
        <p:spPr>
          <a:xfrm rot="18891257">
            <a:off x="1513314" y="3698516"/>
            <a:ext cx="22899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REGION “L” - GBRA</a:t>
            </a:r>
            <a:endParaRPr lang="en-US" sz="1400" b="1" dirty="0"/>
          </a:p>
        </p:txBody>
      </p:sp>
      <p:sp>
        <p:nvSpPr>
          <p:cNvPr id="147" name="TextBox 146"/>
          <p:cNvSpPr txBox="1"/>
          <p:nvPr/>
        </p:nvSpPr>
        <p:spPr>
          <a:xfrm rot="18982228">
            <a:off x="1222530" y="3546227"/>
            <a:ext cx="22899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REGION “K” - LCRA</a:t>
            </a:r>
            <a:endParaRPr lang="en-US" sz="1400" b="1" dirty="0"/>
          </a:p>
        </p:txBody>
      </p:sp>
      <p:sp>
        <p:nvSpPr>
          <p:cNvPr id="149" name="TextBox 148"/>
          <p:cNvSpPr txBox="1"/>
          <p:nvPr/>
        </p:nvSpPr>
        <p:spPr>
          <a:xfrm rot="20054844">
            <a:off x="6177998" y="2813910"/>
            <a:ext cx="10288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Segment “C”</a:t>
            </a:r>
            <a:endParaRPr lang="en-US" sz="12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1856333" y="-16848"/>
            <a:ext cx="695228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Texas Water Alliance (TWA) Blanco River Valley Project</a:t>
            </a:r>
            <a:endParaRPr lang="en-US" sz="2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4717899" y="3579657"/>
            <a:ext cx="4489941" cy="3293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TEXAS WATER ALLIANCE (TWA)  PROPOSES TO: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1" dirty="0" smtClean="0"/>
              <a:t>Supply about 1,000 af/yr of groundwater to City of Blanco and intervening landowners along 281 using </a:t>
            </a:r>
            <a:r>
              <a:rPr lang="en-US" sz="1600" b="1" i="1" u="sng" dirty="0" smtClean="0"/>
              <a:t>existing</a:t>
            </a:r>
            <a:r>
              <a:rPr lang="en-US" sz="1600" b="1" i="1" dirty="0" smtClean="0"/>
              <a:t> 12” pipeline owned by City of Blanco (Segment “A”)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1" dirty="0" smtClean="0"/>
              <a:t>Construct a 14-mile pipeline to supply about 3,000 af/yr to City of Blanco and intervening landowners along 32 and provide looped water system  (Segment “B”)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1" dirty="0" smtClean="0"/>
              <a:t>Work with Public Entities and Water Utilities in Hays County to supply 4,000+ af/yr of water from Canyon Lake and/or Groundwater in order to protect Jacob’s Well (Segment ”C”)   </a:t>
            </a:r>
          </a:p>
        </p:txBody>
      </p:sp>
      <p:sp>
        <p:nvSpPr>
          <p:cNvPr id="152" name="Flowchart: Summing Junction 151"/>
          <p:cNvSpPr/>
          <p:nvPr/>
        </p:nvSpPr>
        <p:spPr>
          <a:xfrm>
            <a:off x="3706924" y="2355566"/>
            <a:ext cx="170127" cy="170127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96" y="425319"/>
            <a:ext cx="877241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Oval 98"/>
          <p:cNvSpPr/>
          <p:nvPr/>
        </p:nvSpPr>
        <p:spPr>
          <a:xfrm>
            <a:off x="5132125" y="4972852"/>
            <a:ext cx="934721" cy="8199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1787716" y="1967026"/>
            <a:ext cx="5672184" cy="3788679"/>
            <a:chOff x="853042" y="2921598"/>
            <a:chExt cx="5998292" cy="4006500"/>
          </a:xfrm>
        </p:grpSpPr>
        <p:grpSp>
          <p:nvGrpSpPr>
            <p:cNvPr id="2" name="Group 140"/>
            <p:cNvGrpSpPr/>
            <p:nvPr/>
          </p:nvGrpSpPr>
          <p:grpSpPr>
            <a:xfrm>
              <a:off x="853042" y="3418795"/>
              <a:ext cx="2191005" cy="1572177"/>
              <a:chOff x="1386838" y="2764468"/>
              <a:chExt cx="1679659" cy="1205256"/>
            </a:xfrm>
            <a:solidFill>
              <a:srgbClr val="FF33CC">
                <a:alpha val="50000"/>
              </a:srgbClr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1947110" y="2764468"/>
                <a:ext cx="1119387" cy="1012080"/>
              </a:xfrm>
              <a:custGeom>
                <a:avLst/>
                <a:gdLst>
                  <a:gd name="connsiteX0" fmla="*/ 1478943 w 3649649"/>
                  <a:gd name="connsiteY0" fmla="*/ 0 h 3299792"/>
                  <a:gd name="connsiteX1" fmla="*/ 1622066 w 3649649"/>
                  <a:gd name="connsiteY1" fmla="*/ 135173 h 3299792"/>
                  <a:gd name="connsiteX2" fmla="*/ 1653871 w 3649649"/>
                  <a:gd name="connsiteY2" fmla="*/ 166978 h 3299792"/>
                  <a:gd name="connsiteX3" fmla="*/ 1701579 w 3649649"/>
                  <a:gd name="connsiteY3" fmla="*/ 270345 h 3299792"/>
                  <a:gd name="connsiteX4" fmla="*/ 1892411 w 3649649"/>
                  <a:gd name="connsiteY4" fmla="*/ 381663 h 3299792"/>
                  <a:gd name="connsiteX5" fmla="*/ 2051437 w 3649649"/>
                  <a:gd name="connsiteY5" fmla="*/ 477079 h 3299792"/>
                  <a:gd name="connsiteX6" fmla="*/ 2075291 w 3649649"/>
                  <a:gd name="connsiteY6" fmla="*/ 453225 h 3299792"/>
                  <a:gd name="connsiteX7" fmla="*/ 2075291 w 3649649"/>
                  <a:gd name="connsiteY7" fmla="*/ 333955 h 3299792"/>
                  <a:gd name="connsiteX8" fmla="*/ 2115047 w 3649649"/>
                  <a:gd name="connsiteY8" fmla="*/ 333955 h 3299792"/>
                  <a:gd name="connsiteX9" fmla="*/ 2115047 w 3649649"/>
                  <a:gd name="connsiteY9" fmla="*/ 159027 h 3299792"/>
                  <a:gd name="connsiteX10" fmla="*/ 2194560 w 3649649"/>
                  <a:gd name="connsiteY10" fmla="*/ 151075 h 3299792"/>
                  <a:gd name="connsiteX11" fmla="*/ 2194560 w 3649649"/>
                  <a:gd name="connsiteY11" fmla="*/ 333955 h 3299792"/>
                  <a:gd name="connsiteX12" fmla="*/ 2154804 w 3649649"/>
                  <a:gd name="connsiteY12" fmla="*/ 357809 h 3299792"/>
                  <a:gd name="connsiteX13" fmla="*/ 2154804 w 3649649"/>
                  <a:gd name="connsiteY13" fmla="*/ 437322 h 3299792"/>
                  <a:gd name="connsiteX14" fmla="*/ 2154804 w 3649649"/>
                  <a:gd name="connsiteY14" fmla="*/ 508884 h 3299792"/>
                  <a:gd name="connsiteX15" fmla="*/ 2234317 w 3649649"/>
                  <a:gd name="connsiteY15" fmla="*/ 508884 h 3299792"/>
                  <a:gd name="connsiteX16" fmla="*/ 2337684 w 3649649"/>
                  <a:gd name="connsiteY16" fmla="*/ 508884 h 3299792"/>
                  <a:gd name="connsiteX17" fmla="*/ 2433099 w 3649649"/>
                  <a:gd name="connsiteY17" fmla="*/ 508884 h 3299792"/>
                  <a:gd name="connsiteX18" fmla="*/ 2512612 w 3649649"/>
                  <a:gd name="connsiteY18" fmla="*/ 508884 h 3299792"/>
                  <a:gd name="connsiteX19" fmla="*/ 2592125 w 3649649"/>
                  <a:gd name="connsiteY19" fmla="*/ 564543 h 3299792"/>
                  <a:gd name="connsiteX20" fmla="*/ 2647784 w 3649649"/>
                  <a:gd name="connsiteY20" fmla="*/ 636105 h 3299792"/>
                  <a:gd name="connsiteX21" fmla="*/ 2647784 w 3649649"/>
                  <a:gd name="connsiteY21" fmla="*/ 842839 h 3299792"/>
                  <a:gd name="connsiteX22" fmla="*/ 2775005 w 3649649"/>
                  <a:gd name="connsiteY22" fmla="*/ 938254 h 3299792"/>
                  <a:gd name="connsiteX23" fmla="*/ 2902226 w 3649649"/>
                  <a:gd name="connsiteY23" fmla="*/ 1009816 h 3299792"/>
                  <a:gd name="connsiteX24" fmla="*/ 2918129 w 3649649"/>
                  <a:gd name="connsiteY24" fmla="*/ 1033670 h 3299792"/>
                  <a:gd name="connsiteX25" fmla="*/ 2918129 w 3649649"/>
                  <a:gd name="connsiteY25" fmla="*/ 1097280 h 3299792"/>
                  <a:gd name="connsiteX26" fmla="*/ 2854518 w 3649649"/>
                  <a:gd name="connsiteY26" fmla="*/ 1208599 h 3299792"/>
                  <a:gd name="connsiteX27" fmla="*/ 2949934 w 3649649"/>
                  <a:gd name="connsiteY27" fmla="*/ 1168842 h 3299792"/>
                  <a:gd name="connsiteX28" fmla="*/ 2989691 w 3649649"/>
                  <a:gd name="connsiteY28" fmla="*/ 1097280 h 3299792"/>
                  <a:gd name="connsiteX29" fmla="*/ 2989691 w 3649649"/>
                  <a:gd name="connsiteY29" fmla="*/ 1041621 h 3299792"/>
                  <a:gd name="connsiteX30" fmla="*/ 3116911 w 3649649"/>
                  <a:gd name="connsiteY30" fmla="*/ 1033670 h 3299792"/>
                  <a:gd name="connsiteX31" fmla="*/ 3085106 w 3649649"/>
                  <a:gd name="connsiteY31" fmla="*/ 1168842 h 3299792"/>
                  <a:gd name="connsiteX32" fmla="*/ 3085106 w 3649649"/>
                  <a:gd name="connsiteY32" fmla="*/ 1208599 h 3299792"/>
                  <a:gd name="connsiteX33" fmla="*/ 3101009 w 3649649"/>
                  <a:gd name="connsiteY33" fmla="*/ 1232453 h 3299792"/>
                  <a:gd name="connsiteX34" fmla="*/ 3077155 w 3649649"/>
                  <a:gd name="connsiteY34" fmla="*/ 1264258 h 3299792"/>
                  <a:gd name="connsiteX35" fmla="*/ 3077155 w 3649649"/>
                  <a:gd name="connsiteY35" fmla="*/ 1288112 h 3299792"/>
                  <a:gd name="connsiteX36" fmla="*/ 3029447 w 3649649"/>
                  <a:gd name="connsiteY36" fmla="*/ 1296063 h 3299792"/>
                  <a:gd name="connsiteX37" fmla="*/ 3029447 w 3649649"/>
                  <a:gd name="connsiteY37" fmla="*/ 1327868 h 3299792"/>
                  <a:gd name="connsiteX38" fmla="*/ 3045350 w 3649649"/>
                  <a:gd name="connsiteY38" fmla="*/ 1327868 h 3299792"/>
                  <a:gd name="connsiteX39" fmla="*/ 3061252 w 3649649"/>
                  <a:gd name="connsiteY39" fmla="*/ 1478943 h 3299792"/>
                  <a:gd name="connsiteX40" fmla="*/ 3069204 w 3649649"/>
                  <a:gd name="connsiteY40" fmla="*/ 1478943 h 3299792"/>
                  <a:gd name="connsiteX41" fmla="*/ 3101009 w 3649649"/>
                  <a:gd name="connsiteY41" fmla="*/ 1383527 h 3299792"/>
                  <a:gd name="connsiteX42" fmla="*/ 3164619 w 3649649"/>
                  <a:gd name="connsiteY42" fmla="*/ 1455089 h 3299792"/>
                  <a:gd name="connsiteX43" fmla="*/ 3164619 w 3649649"/>
                  <a:gd name="connsiteY43" fmla="*/ 1550505 h 3299792"/>
                  <a:gd name="connsiteX44" fmla="*/ 3307743 w 3649649"/>
                  <a:gd name="connsiteY44" fmla="*/ 1550505 h 3299792"/>
                  <a:gd name="connsiteX45" fmla="*/ 3331597 w 3649649"/>
                  <a:gd name="connsiteY45" fmla="*/ 1860606 h 3299792"/>
                  <a:gd name="connsiteX46" fmla="*/ 3379304 w 3649649"/>
                  <a:gd name="connsiteY46" fmla="*/ 1868557 h 3299792"/>
                  <a:gd name="connsiteX47" fmla="*/ 3450866 w 3649649"/>
                  <a:gd name="connsiteY47" fmla="*/ 1765190 h 3299792"/>
                  <a:gd name="connsiteX48" fmla="*/ 3482671 w 3649649"/>
                  <a:gd name="connsiteY48" fmla="*/ 1765190 h 3299792"/>
                  <a:gd name="connsiteX49" fmla="*/ 3538331 w 3649649"/>
                  <a:gd name="connsiteY49" fmla="*/ 1773141 h 3299792"/>
                  <a:gd name="connsiteX50" fmla="*/ 3578087 w 3649649"/>
                  <a:gd name="connsiteY50" fmla="*/ 1812898 h 3299792"/>
                  <a:gd name="connsiteX51" fmla="*/ 3474720 w 3649649"/>
                  <a:gd name="connsiteY51" fmla="*/ 1987827 h 3299792"/>
                  <a:gd name="connsiteX52" fmla="*/ 3530379 w 3649649"/>
                  <a:gd name="connsiteY52" fmla="*/ 2043486 h 3299792"/>
                  <a:gd name="connsiteX53" fmla="*/ 3609892 w 3649649"/>
                  <a:gd name="connsiteY53" fmla="*/ 2051437 h 3299792"/>
                  <a:gd name="connsiteX54" fmla="*/ 3649649 w 3649649"/>
                  <a:gd name="connsiteY54" fmla="*/ 2083242 h 3299792"/>
                  <a:gd name="connsiteX55" fmla="*/ 3649649 w 3649649"/>
                  <a:gd name="connsiteY55" fmla="*/ 2162755 h 3299792"/>
                  <a:gd name="connsiteX56" fmla="*/ 3506525 w 3649649"/>
                  <a:gd name="connsiteY56" fmla="*/ 2258171 h 3299792"/>
                  <a:gd name="connsiteX57" fmla="*/ 3442915 w 3649649"/>
                  <a:gd name="connsiteY57" fmla="*/ 2369489 h 3299792"/>
                  <a:gd name="connsiteX58" fmla="*/ 3379304 w 3649649"/>
                  <a:gd name="connsiteY58" fmla="*/ 2369489 h 3299792"/>
                  <a:gd name="connsiteX59" fmla="*/ 3307743 w 3649649"/>
                  <a:gd name="connsiteY59" fmla="*/ 2353587 h 3299792"/>
                  <a:gd name="connsiteX60" fmla="*/ 3275937 w 3649649"/>
                  <a:gd name="connsiteY60" fmla="*/ 2361538 h 3299792"/>
                  <a:gd name="connsiteX61" fmla="*/ 3275937 w 3649649"/>
                  <a:gd name="connsiteY61" fmla="*/ 2425148 h 3299792"/>
                  <a:gd name="connsiteX62" fmla="*/ 3188473 w 3649649"/>
                  <a:gd name="connsiteY62" fmla="*/ 2464905 h 3299792"/>
                  <a:gd name="connsiteX63" fmla="*/ 3116911 w 3649649"/>
                  <a:gd name="connsiteY63" fmla="*/ 2472856 h 3299792"/>
                  <a:gd name="connsiteX64" fmla="*/ 3116911 w 3649649"/>
                  <a:gd name="connsiteY64" fmla="*/ 2425148 h 3299792"/>
                  <a:gd name="connsiteX65" fmla="*/ 3037398 w 3649649"/>
                  <a:gd name="connsiteY65" fmla="*/ 2385392 h 3299792"/>
                  <a:gd name="connsiteX66" fmla="*/ 2830664 w 3649649"/>
                  <a:gd name="connsiteY66" fmla="*/ 2385392 h 3299792"/>
                  <a:gd name="connsiteX67" fmla="*/ 2735249 w 3649649"/>
                  <a:gd name="connsiteY67" fmla="*/ 2425148 h 3299792"/>
                  <a:gd name="connsiteX68" fmla="*/ 2615979 w 3649649"/>
                  <a:gd name="connsiteY68" fmla="*/ 2425148 h 3299792"/>
                  <a:gd name="connsiteX69" fmla="*/ 2520564 w 3649649"/>
                  <a:gd name="connsiteY69" fmla="*/ 2456953 h 3299792"/>
                  <a:gd name="connsiteX70" fmla="*/ 2568271 w 3649649"/>
                  <a:gd name="connsiteY70" fmla="*/ 2528515 h 3299792"/>
                  <a:gd name="connsiteX71" fmla="*/ 2568271 w 3649649"/>
                  <a:gd name="connsiteY71" fmla="*/ 2647785 h 3299792"/>
                  <a:gd name="connsiteX72" fmla="*/ 2623931 w 3649649"/>
                  <a:gd name="connsiteY72" fmla="*/ 2647785 h 3299792"/>
                  <a:gd name="connsiteX73" fmla="*/ 2679590 w 3649649"/>
                  <a:gd name="connsiteY73" fmla="*/ 2798860 h 3299792"/>
                  <a:gd name="connsiteX74" fmla="*/ 2703444 w 3649649"/>
                  <a:gd name="connsiteY74" fmla="*/ 2846567 h 3299792"/>
                  <a:gd name="connsiteX75" fmla="*/ 2663687 w 3649649"/>
                  <a:gd name="connsiteY75" fmla="*/ 2989691 h 3299792"/>
                  <a:gd name="connsiteX76" fmla="*/ 2767054 w 3649649"/>
                  <a:gd name="connsiteY76" fmla="*/ 3085107 h 3299792"/>
                  <a:gd name="connsiteX77" fmla="*/ 2798859 w 3649649"/>
                  <a:gd name="connsiteY77" fmla="*/ 3299792 h 3299792"/>
                  <a:gd name="connsiteX78" fmla="*/ 2409245 w 3649649"/>
                  <a:gd name="connsiteY78" fmla="*/ 3275938 h 3299792"/>
                  <a:gd name="connsiteX79" fmla="*/ 2258171 w 3649649"/>
                  <a:gd name="connsiteY79" fmla="*/ 3156668 h 3299792"/>
                  <a:gd name="connsiteX80" fmla="*/ 2170706 w 3649649"/>
                  <a:gd name="connsiteY80" fmla="*/ 3101009 h 3299792"/>
                  <a:gd name="connsiteX81" fmla="*/ 2051437 w 3649649"/>
                  <a:gd name="connsiteY81" fmla="*/ 3085107 h 3299792"/>
                  <a:gd name="connsiteX82" fmla="*/ 2051437 w 3649649"/>
                  <a:gd name="connsiteY82" fmla="*/ 3013545 h 3299792"/>
                  <a:gd name="connsiteX83" fmla="*/ 1971924 w 3649649"/>
                  <a:gd name="connsiteY83" fmla="*/ 2997642 h 3299792"/>
                  <a:gd name="connsiteX84" fmla="*/ 1836751 w 3649649"/>
                  <a:gd name="connsiteY84" fmla="*/ 2782957 h 3299792"/>
                  <a:gd name="connsiteX85" fmla="*/ 1908313 w 3649649"/>
                  <a:gd name="connsiteY85" fmla="*/ 2775006 h 3299792"/>
                  <a:gd name="connsiteX86" fmla="*/ 1757238 w 3649649"/>
                  <a:gd name="connsiteY86" fmla="*/ 2592126 h 3299792"/>
                  <a:gd name="connsiteX87" fmla="*/ 1677725 w 3649649"/>
                  <a:gd name="connsiteY87" fmla="*/ 2608028 h 3299792"/>
                  <a:gd name="connsiteX88" fmla="*/ 1598212 w 3649649"/>
                  <a:gd name="connsiteY88" fmla="*/ 2679590 h 3299792"/>
                  <a:gd name="connsiteX89" fmla="*/ 1534602 w 3649649"/>
                  <a:gd name="connsiteY89" fmla="*/ 2639833 h 3299792"/>
                  <a:gd name="connsiteX90" fmla="*/ 1486894 w 3649649"/>
                  <a:gd name="connsiteY90" fmla="*/ 2608028 h 3299792"/>
                  <a:gd name="connsiteX91" fmla="*/ 1407381 w 3649649"/>
                  <a:gd name="connsiteY91" fmla="*/ 2608028 h 3299792"/>
                  <a:gd name="connsiteX92" fmla="*/ 1343771 w 3649649"/>
                  <a:gd name="connsiteY92" fmla="*/ 2608028 h 3299792"/>
                  <a:gd name="connsiteX93" fmla="*/ 1280160 w 3649649"/>
                  <a:gd name="connsiteY93" fmla="*/ 2623931 h 3299792"/>
                  <a:gd name="connsiteX94" fmla="*/ 1176793 w 3649649"/>
                  <a:gd name="connsiteY94" fmla="*/ 2687541 h 3299792"/>
                  <a:gd name="connsiteX95" fmla="*/ 1073426 w 3649649"/>
                  <a:gd name="connsiteY95" fmla="*/ 2647785 h 3299792"/>
                  <a:gd name="connsiteX96" fmla="*/ 874644 w 3649649"/>
                  <a:gd name="connsiteY96" fmla="*/ 2703444 h 3299792"/>
                  <a:gd name="connsiteX97" fmla="*/ 731520 w 3649649"/>
                  <a:gd name="connsiteY97" fmla="*/ 2743200 h 3299792"/>
                  <a:gd name="connsiteX98" fmla="*/ 628153 w 3649649"/>
                  <a:gd name="connsiteY98" fmla="*/ 2782957 h 3299792"/>
                  <a:gd name="connsiteX99" fmla="*/ 524786 w 3649649"/>
                  <a:gd name="connsiteY99" fmla="*/ 2798860 h 3299792"/>
                  <a:gd name="connsiteX100" fmla="*/ 405517 w 3649649"/>
                  <a:gd name="connsiteY100" fmla="*/ 2759103 h 3299792"/>
                  <a:gd name="connsiteX101" fmla="*/ 429371 w 3649649"/>
                  <a:gd name="connsiteY101" fmla="*/ 2639833 h 3299792"/>
                  <a:gd name="connsiteX102" fmla="*/ 429371 w 3649649"/>
                  <a:gd name="connsiteY102" fmla="*/ 2496710 h 3299792"/>
                  <a:gd name="connsiteX103" fmla="*/ 516835 w 3649649"/>
                  <a:gd name="connsiteY103" fmla="*/ 2234317 h 3299792"/>
                  <a:gd name="connsiteX104" fmla="*/ 516835 w 3649649"/>
                  <a:gd name="connsiteY104" fmla="*/ 2091193 h 3299792"/>
                  <a:gd name="connsiteX105" fmla="*/ 405517 w 3649649"/>
                  <a:gd name="connsiteY105" fmla="*/ 2091193 h 3299792"/>
                  <a:gd name="connsiteX106" fmla="*/ 381663 w 3649649"/>
                  <a:gd name="connsiteY106" fmla="*/ 2258171 h 3299792"/>
                  <a:gd name="connsiteX107" fmla="*/ 222637 w 3649649"/>
                  <a:gd name="connsiteY107" fmla="*/ 2258171 h 3299792"/>
                  <a:gd name="connsiteX108" fmla="*/ 222637 w 3649649"/>
                  <a:gd name="connsiteY108" fmla="*/ 2385392 h 3299792"/>
                  <a:gd name="connsiteX109" fmla="*/ 103367 w 3649649"/>
                  <a:gd name="connsiteY109" fmla="*/ 2409246 h 3299792"/>
                  <a:gd name="connsiteX110" fmla="*/ 103367 w 3649649"/>
                  <a:gd name="connsiteY110" fmla="*/ 2464905 h 3299792"/>
                  <a:gd name="connsiteX111" fmla="*/ 7951 w 3649649"/>
                  <a:gd name="connsiteY111" fmla="*/ 2464905 h 3299792"/>
                  <a:gd name="connsiteX112" fmla="*/ 0 w 3649649"/>
                  <a:gd name="connsiteY112" fmla="*/ 2305879 h 3299792"/>
                  <a:gd name="connsiteX113" fmla="*/ 0 w 3649649"/>
                  <a:gd name="connsiteY113" fmla="*/ 2242268 h 3299792"/>
                  <a:gd name="connsiteX114" fmla="*/ 55659 w 3649649"/>
                  <a:gd name="connsiteY114" fmla="*/ 2162755 h 3299792"/>
                  <a:gd name="connsiteX115" fmla="*/ 31805 w 3649649"/>
                  <a:gd name="connsiteY115" fmla="*/ 1995778 h 3299792"/>
                  <a:gd name="connsiteX116" fmla="*/ 95416 w 3649649"/>
                  <a:gd name="connsiteY116" fmla="*/ 1995778 h 3299792"/>
                  <a:gd name="connsiteX117" fmla="*/ 95416 w 3649649"/>
                  <a:gd name="connsiteY117" fmla="*/ 1820849 h 3299792"/>
                  <a:gd name="connsiteX118" fmla="*/ 190831 w 3649649"/>
                  <a:gd name="connsiteY118" fmla="*/ 1820849 h 3299792"/>
                  <a:gd name="connsiteX119" fmla="*/ 246491 w 3649649"/>
                  <a:gd name="connsiteY119" fmla="*/ 1868557 h 3299792"/>
                  <a:gd name="connsiteX120" fmla="*/ 405517 w 3649649"/>
                  <a:gd name="connsiteY120" fmla="*/ 1828800 h 3299792"/>
                  <a:gd name="connsiteX121" fmla="*/ 516835 w 3649649"/>
                  <a:gd name="connsiteY121" fmla="*/ 2027583 h 3299792"/>
                  <a:gd name="connsiteX122" fmla="*/ 516835 w 3649649"/>
                  <a:gd name="connsiteY122" fmla="*/ 1789044 h 3299792"/>
                  <a:gd name="connsiteX123" fmla="*/ 652007 w 3649649"/>
                  <a:gd name="connsiteY123" fmla="*/ 1860606 h 3299792"/>
                  <a:gd name="connsiteX124" fmla="*/ 652007 w 3649649"/>
                  <a:gd name="connsiteY124" fmla="*/ 1908313 h 3299792"/>
                  <a:gd name="connsiteX125" fmla="*/ 588397 w 3649649"/>
                  <a:gd name="connsiteY125" fmla="*/ 1908313 h 3299792"/>
                  <a:gd name="connsiteX126" fmla="*/ 604299 w 3649649"/>
                  <a:gd name="connsiteY126" fmla="*/ 2051437 h 3299792"/>
                  <a:gd name="connsiteX127" fmla="*/ 755374 w 3649649"/>
                  <a:gd name="connsiteY127" fmla="*/ 1963973 h 3299792"/>
                  <a:gd name="connsiteX128" fmla="*/ 834887 w 3649649"/>
                  <a:gd name="connsiteY128" fmla="*/ 1868557 h 3299792"/>
                  <a:gd name="connsiteX129" fmla="*/ 842838 w 3649649"/>
                  <a:gd name="connsiteY129" fmla="*/ 1765190 h 3299792"/>
                  <a:gd name="connsiteX130" fmla="*/ 771277 w 3649649"/>
                  <a:gd name="connsiteY130" fmla="*/ 1757239 h 3299792"/>
                  <a:gd name="connsiteX131" fmla="*/ 771277 w 3649649"/>
                  <a:gd name="connsiteY131" fmla="*/ 1661823 h 3299792"/>
                  <a:gd name="connsiteX132" fmla="*/ 739471 w 3649649"/>
                  <a:gd name="connsiteY132" fmla="*/ 1661823 h 3299792"/>
                  <a:gd name="connsiteX133" fmla="*/ 723569 w 3649649"/>
                  <a:gd name="connsiteY133" fmla="*/ 1606164 h 3299792"/>
                  <a:gd name="connsiteX134" fmla="*/ 540689 w 3649649"/>
                  <a:gd name="connsiteY134" fmla="*/ 1725433 h 3299792"/>
                  <a:gd name="connsiteX135" fmla="*/ 516835 w 3649649"/>
                  <a:gd name="connsiteY135" fmla="*/ 1606164 h 3299792"/>
                  <a:gd name="connsiteX136" fmla="*/ 485030 w 3649649"/>
                  <a:gd name="connsiteY136" fmla="*/ 1510748 h 3299792"/>
                  <a:gd name="connsiteX137" fmla="*/ 477078 w 3649649"/>
                  <a:gd name="connsiteY137" fmla="*/ 1367625 h 3299792"/>
                  <a:gd name="connsiteX138" fmla="*/ 445273 w 3649649"/>
                  <a:gd name="connsiteY138" fmla="*/ 1367625 h 3299792"/>
                  <a:gd name="connsiteX139" fmla="*/ 421419 w 3649649"/>
                  <a:gd name="connsiteY139" fmla="*/ 1455089 h 3299792"/>
                  <a:gd name="connsiteX140" fmla="*/ 389614 w 3649649"/>
                  <a:gd name="connsiteY140" fmla="*/ 1455089 h 3299792"/>
                  <a:gd name="connsiteX141" fmla="*/ 389614 w 3649649"/>
                  <a:gd name="connsiteY141" fmla="*/ 1455089 h 3299792"/>
                  <a:gd name="connsiteX142" fmla="*/ 310101 w 3649649"/>
                  <a:gd name="connsiteY142" fmla="*/ 1319917 h 3299792"/>
                  <a:gd name="connsiteX143" fmla="*/ 278296 w 3649649"/>
                  <a:gd name="connsiteY143" fmla="*/ 1319917 h 3299792"/>
                  <a:gd name="connsiteX144" fmla="*/ 278296 w 3649649"/>
                  <a:gd name="connsiteY144" fmla="*/ 1240404 h 3299792"/>
                  <a:gd name="connsiteX145" fmla="*/ 373711 w 3649649"/>
                  <a:gd name="connsiteY145" fmla="*/ 1240404 h 3299792"/>
                  <a:gd name="connsiteX146" fmla="*/ 397565 w 3649649"/>
                  <a:gd name="connsiteY146" fmla="*/ 1296063 h 3299792"/>
                  <a:gd name="connsiteX147" fmla="*/ 477078 w 3649649"/>
                  <a:gd name="connsiteY147" fmla="*/ 1311966 h 3299792"/>
                  <a:gd name="connsiteX148" fmla="*/ 485030 w 3649649"/>
                  <a:gd name="connsiteY148" fmla="*/ 1208599 h 3299792"/>
                  <a:gd name="connsiteX149" fmla="*/ 485030 w 3649649"/>
                  <a:gd name="connsiteY149" fmla="*/ 1081378 h 3299792"/>
                  <a:gd name="connsiteX150" fmla="*/ 532737 w 3649649"/>
                  <a:gd name="connsiteY150" fmla="*/ 1081378 h 3299792"/>
                  <a:gd name="connsiteX151" fmla="*/ 548640 w 3649649"/>
                  <a:gd name="connsiteY151" fmla="*/ 1168842 h 3299792"/>
                  <a:gd name="connsiteX152" fmla="*/ 659958 w 3649649"/>
                  <a:gd name="connsiteY152" fmla="*/ 1168842 h 3299792"/>
                  <a:gd name="connsiteX153" fmla="*/ 683812 w 3649649"/>
                  <a:gd name="connsiteY153" fmla="*/ 1319917 h 3299792"/>
                  <a:gd name="connsiteX154" fmla="*/ 842838 w 3649649"/>
                  <a:gd name="connsiteY154" fmla="*/ 1311966 h 3299792"/>
                  <a:gd name="connsiteX155" fmla="*/ 978011 w 3649649"/>
                  <a:gd name="connsiteY155" fmla="*/ 1311966 h 3299792"/>
                  <a:gd name="connsiteX156" fmla="*/ 1073426 w 3649649"/>
                  <a:gd name="connsiteY156" fmla="*/ 1327868 h 3299792"/>
                  <a:gd name="connsiteX157" fmla="*/ 1073426 w 3649649"/>
                  <a:gd name="connsiteY157" fmla="*/ 1351722 h 3299792"/>
                  <a:gd name="connsiteX158" fmla="*/ 1152939 w 3649649"/>
                  <a:gd name="connsiteY158" fmla="*/ 1351722 h 3299792"/>
                  <a:gd name="connsiteX159" fmla="*/ 1200647 w 3649649"/>
                  <a:gd name="connsiteY159" fmla="*/ 1264258 h 3299792"/>
                  <a:gd name="connsiteX160" fmla="*/ 1224501 w 3649649"/>
                  <a:gd name="connsiteY160" fmla="*/ 1248355 h 3299792"/>
                  <a:gd name="connsiteX161" fmla="*/ 1208598 w 3649649"/>
                  <a:gd name="connsiteY161" fmla="*/ 1200647 h 3299792"/>
                  <a:gd name="connsiteX162" fmla="*/ 1009816 w 3649649"/>
                  <a:gd name="connsiteY162" fmla="*/ 1200647 h 3299792"/>
                  <a:gd name="connsiteX163" fmla="*/ 970059 w 3649649"/>
                  <a:gd name="connsiteY163" fmla="*/ 1081378 h 3299792"/>
                  <a:gd name="connsiteX164" fmla="*/ 739471 w 3649649"/>
                  <a:gd name="connsiteY164" fmla="*/ 1081378 h 3299792"/>
                  <a:gd name="connsiteX165" fmla="*/ 644056 w 3649649"/>
                  <a:gd name="connsiteY165" fmla="*/ 1081378 h 3299792"/>
                  <a:gd name="connsiteX166" fmla="*/ 500932 w 3649649"/>
                  <a:gd name="connsiteY166" fmla="*/ 1057524 h 3299792"/>
                  <a:gd name="connsiteX167" fmla="*/ 500932 w 3649649"/>
                  <a:gd name="connsiteY167" fmla="*/ 866693 h 3299792"/>
                  <a:gd name="connsiteX168" fmla="*/ 540689 w 3649649"/>
                  <a:gd name="connsiteY168" fmla="*/ 842839 h 3299792"/>
                  <a:gd name="connsiteX169" fmla="*/ 508884 w 3649649"/>
                  <a:gd name="connsiteY169" fmla="*/ 811033 h 3299792"/>
                  <a:gd name="connsiteX170" fmla="*/ 492981 w 3649649"/>
                  <a:gd name="connsiteY170" fmla="*/ 747423 h 3299792"/>
                  <a:gd name="connsiteX171" fmla="*/ 604299 w 3649649"/>
                  <a:gd name="connsiteY171" fmla="*/ 739472 h 3299792"/>
                  <a:gd name="connsiteX172" fmla="*/ 604299 w 3649649"/>
                  <a:gd name="connsiteY172" fmla="*/ 659959 h 3299792"/>
                  <a:gd name="connsiteX173" fmla="*/ 604299 w 3649649"/>
                  <a:gd name="connsiteY173" fmla="*/ 620202 h 3299792"/>
                  <a:gd name="connsiteX174" fmla="*/ 636104 w 3649649"/>
                  <a:gd name="connsiteY174" fmla="*/ 564543 h 3299792"/>
                  <a:gd name="connsiteX175" fmla="*/ 683812 w 3649649"/>
                  <a:gd name="connsiteY175" fmla="*/ 564543 h 3299792"/>
                  <a:gd name="connsiteX176" fmla="*/ 715617 w 3649649"/>
                  <a:gd name="connsiteY176" fmla="*/ 612251 h 3299792"/>
                  <a:gd name="connsiteX177" fmla="*/ 739471 w 3649649"/>
                  <a:gd name="connsiteY177" fmla="*/ 675861 h 3299792"/>
                  <a:gd name="connsiteX0" fmla="*/ 1478943 w 3649649"/>
                  <a:gd name="connsiteY0" fmla="*/ 0 h 3299792"/>
                  <a:gd name="connsiteX1" fmla="*/ 1622066 w 3649649"/>
                  <a:gd name="connsiteY1" fmla="*/ 135173 h 3299792"/>
                  <a:gd name="connsiteX2" fmla="*/ 1653871 w 3649649"/>
                  <a:gd name="connsiteY2" fmla="*/ 166978 h 3299792"/>
                  <a:gd name="connsiteX3" fmla="*/ 1701579 w 3649649"/>
                  <a:gd name="connsiteY3" fmla="*/ 270345 h 3299792"/>
                  <a:gd name="connsiteX4" fmla="*/ 1892411 w 3649649"/>
                  <a:gd name="connsiteY4" fmla="*/ 381663 h 3299792"/>
                  <a:gd name="connsiteX5" fmla="*/ 2051437 w 3649649"/>
                  <a:gd name="connsiteY5" fmla="*/ 477079 h 3299792"/>
                  <a:gd name="connsiteX6" fmla="*/ 2075291 w 3649649"/>
                  <a:gd name="connsiteY6" fmla="*/ 453225 h 3299792"/>
                  <a:gd name="connsiteX7" fmla="*/ 2075291 w 3649649"/>
                  <a:gd name="connsiteY7" fmla="*/ 333955 h 3299792"/>
                  <a:gd name="connsiteX8" fmla="*/ 2115047 w 3649649"/>
                  <a:gd name="connsiteY8" fmla="*/ 333955 h 3299792"/>
                  <a:gd name="connsiteX9" fmla="*/ 2115047 w 3649649"/>
                  <a:gd name="connsiteY9" fmla="*/ 159027 h 3299792"/>
                  <a:gd name="connsiteX10" fmla="*/ 2194560 w 3649649"/>
                  <a:gd name="connsiteY10" fmla="*/ 151075 h 3299792"/>
                  <a:gd name="connsiteX11" fmla="*/ 2194560 w 3649649"/>
                  <a:gd name="connsiteY11" fmla="*/ 333955 h 3299792"/>
                  <a:gd name="connsiteX12" fmla="*/ 2154804 w 3649649"/>
                  <a:gd name="connsiteY12" fmla="*/ 357809 h 3299792"/>
                  <a:gd name="connsiteX13" fmla="*/ 2154804 w 3649649"/>
                  <a:gd name="connsiteY13" fmla="*/ 437322 h 3299792"/>
                  <a:gd name="connsiteX14" fmla="*/ 2154804 w 3649649"/>
                  <a:gd name="connsiteY14" fmla="*/ 508884 h 3299792"/>
                  <a:gd name="connsiteX15" fmla="*/ 2234317 w 3649649"/>
                  <a:gd name="connsiteY15" fmla="*/ 508884 h 3299792"/>
                  <a:gd name="connsiteX16" fmla="*/ 2337684 w 3649649"/>
                  <a:gd name="connsiteY16" fmla="*/ 508884 h 3299792"/>
                  <a:gd name="connsiteX17" fmla="*/ 2433099 w 3649649"/>
                  <a:gd name="connsiteY17" fmla="*/ 508884 h 3299792"/>
                  <a:gd name="connsiteX18" fmla="*/ 2512612 w 3649649"/>
                  <a:gd name="connsiteY18" fmla="*/ 508884 h 3299792"/>
                  <a:gd name="connsiteX19" fmla="*/ 2592125 w 3649649"/>
                  <a:gd name="connsiteY19" fmla="*/ 564543 h 3299792"/>
                  <a:gd name="connsiteX20" fmla="*/ 2647784 w 3649649"/>
                  <a:gd name="connsiteY20" fmla="*/ 636105 h 3299792"/>
                  <a:gd name="connsiteX21" fmla="*/ 2647784 w 3649649"/>
                  <a:gd name="connsiteY21" fmla="*/ 842839 h 3299792"/>
                  <a:gd name="connsiteX22" fmla="*/ 2775005 w 3649649"/>
                  <a:gd name="connsiteY22" fmla="*/ 938254 h 3299792"/>
                  <a:gd name="connsiteX23" fmla="*/ 2902226 w 3649649"/>
                  <a:gd name="connsiteY23" fmla="*/ 1009816 h 3299792"/>
                  <a:gd name="connsiteX24" fmla="*/ 2918129 w 3649649"/>
                  <a:gd name="connsiteY24" fmla="*/ 1033670 h 3299792"/>
                  <a:gd name="connsiteX25" fmla="*/ 2918129 w 3649649"/>
                  <a:gd name="connsiteY25" fmla="*/ 1097280 h 3299792"/>
                  <a:gd name="connsiteX26" fmla="*/ 2854518 w 3649649"/>
                  <a:gd name="connsiteY26" fmla="*/ 1208599 h 3299792"/>
                  <a:gd name="connsiteX27" fmla="*/ 2949934 w 3649649"/>
                  <a:gd name="connsiteY27" fmla="*/ 1168842 h 3299792"/>
                  <a:gd name="connsiteX28" fmla="*/ 2989691 w 3649649"/>
                  <a:gd name="connsiteY28" fmla="*/ 1097280 h 3299792"/>
                  <a:gd name="connsiteX29" fmla="*/ 2989691 w 3649649"/>
                  <a:gd name="connsiteY29" fmla="*/ 1041621 h 3299792"/>
                  <a:gd name="connsiteX30" fmla="*/ 3116911 w 3649649"/>
                  <a:gd name="connsiteY30" fmla="*/ 1033670 h 3299792"/>
                  <a:gd name="connsiteX31" fmla="*/ 3085106 w 3649649"/>
                  <a:gd name="connsiteY31" fmla="*/ 1168842 h 3299792"/>
                  <a:gd name="connsiteX32" fmla="*/ 3085106 w 3649649"/>
                  <a:gd name="connsiteY32" fmla="*/ 1208599 h 3299792"/>
                  <a:gd name="connsiteX33" fmla="*/ 3101009 w 3649649"/>
                  <a:gd name="connsiteY33" fmla="*/ 1232453 h 3299792"/>
                  <a:gd name="connsiteX34" fmla="*/ 3077155 w 3649649"/>
                  <a:gd name="connsiteY34" fmla="*/ 1264258 h 3299792"/>
                  <a:gd name="connsiteX35" fmla="*/ 3077155 w 3649649"/>
                  <a:gd name="connsiteY35" fmla="*/ 1288112 h 3299792"/>
                  <a:gd name="connsiteX36" fmla="*/ 3029447 w 3649649"/>
                  <a:gd name="connsiteY36" fmla="*/ 1296063 h 3299792"/>
                  <a:gd name="connsiteX37" fmla="*/ 3029447 w 3649649"/>
                  <a:gd name="connsiteY37" fmla="*/ 1327868 h 3299792"/>
                  <a:gd name="connsiteX38" fmla="*/ 3045350 w 3649649"/>
                  <a:gd name="connsiteY38" fmla="*/ 1327868 h 3299792"/>
                  <a:gd name="connsiteX39" fmla="*/ 3061252 w 3649649"/>
                  <a:gd name="connsiteY39" fmla="*/ 1478943 h 3299792"/>
                  <a:gd name="connsiteX40" fmla="*/ 3069204 w 3649649"/>
                  <a:gd name="connsiteY40" fmla="*/ 1478943 h 3299792"/>
                  <a:gd name="connsiteX41" fmla="*/ 3101009 w 3649649"/>
                  <a:gd name="connsiteY41" fmla="*/ 1383527 h 3299792"/>
                  <a:gd name="connsiteX42" fmla="*/ 3164619 w 3649649"/>
                  <a:gd name="connsiteY42" fmla="*/ 1455089 h 3299792"/>
                  <a:gd name="connsiteX43" fmla="*/ 3164619 w 3649649"/>
                  <a:gd name="connsiteY43" fmla="*/ 1550505 h 3299792"/>
                  <a:gd name="connsiteX44" fmla="*/ 3307743 w 3649649"/>
                  <a:gd name="connsiteY44" fmla="*/ 1550505 h 3299792"/>
                  <a:gd name="connsiteX45" fmla="*/ 3331597 w 3649649"/>
                  <a:gd name="connsiteY45" fmla="*/ 1860606 h 3299792"/>
                  <a:gd name="connsiteX46" fmla="*/ 3379304 w 3649649"/>
                  <a:gd name="connsiteY46" fmla="*/ 1868557 h 3299792"/>
                  <a:gd name="connsiteX47" fmla="*/ 3450866 w 3649649"/>
                  <a:gd name="connsiteY47" fmla="*/ 1765190 h 3299792"/>
                  <a:gd name="connsiteX48" fmla="*/ 3482671 w 3649649"/>
                  <a:gd name="connsiteY48" fmla="*/ 1765190 h 3299792"/>
                  <a:gd name="connsiteX49" fmla="*/ 3538331 w 3649649"/>
                  <a:gd name="connsiteY49" fmla="*/ 1773141 h 3299792"/>
                  <a:gd name="connsiteX50" fmla="*/ 3578087 w 3649649"/>
                  <a:gd name="connsiteY50" fmla="*/ 1812898 h 3299792"/>
                  <a:gd name="connsiteX51" fmla="*/ 3474720 w 3649649"/>
                  <a:gd name="connsiteY51" fmla="*/ 1987827 h 3299792"/>
                  <a:gd name="connsiteX52" fmla="*/ 3530379 w 3649649"/>
                  <a:gd name="connsiteY52" fmla="*/ 2043486 h 3299792"/>
                  <a:gd name="connsiteX53" fmla="*/ 3609892 w 3649649"/>
                  <a:gd name="connsiteY53" fmla="*/ 2051437 h 3299792"/>
                  <a:gd name="connsiteX54" fmla="*/ 3649649 w 3649649"/>
                  <a:gd name="connsiteY54" fmla="*/ 2083242 h 3299792"/>
                  <a:gd name="connsiteX55" fmla="*/ 3649649 w 3649649"/>
                  <a:gd name="connsiteY55" fmla="*/ 2162755 h 3299792"/>
                  <a:gd name="connsiteX56" fmla="*/ 3506525 w 3649649"/>
                  <a:gd name="connsiteY56" fmla="*/ 2258171 h 3299792"/>
                  <a:gd name="connsiteX57" fmla="*/ 3442915 w 3649649"/>
                  <a:gd name="connsiteY57" fmla="*/ 2369489 h 3299792"/>
                  <a:gd name="connsiteX58" fmla="*/ 3379304 w 3649649"/>
                  <a:gd name="connsiteY58" fmla="*/ 2369489 h 3299792"/>
                  <a:gd name="connsiteX59" fmla="*/ 3307743 w 3649649"/>
                  <a:gd name="connsiteY59" fmla="*/ 2353587 h 3299792"/>
                  <a:gd name="connsiteX60" fmla="*/ 3275937 w 3649649"/>
                  <a:gd name="connsiteY60" fmla="*/ 2361538 h 3299792"/>
                  <a:gd name="connsiteX61" fmla="*/ 3275937 w 3649649"/>
                  <a:gd name="connsiteY61" fmla="*/ 2425148 h 3299792"/>
                  <a:gd name="connsiteX62" fmla="*/ 3188473 w 3649649"/>
                  <a:gd name="connsiteY62" fmla="*/ 2464905 h 3299792"/>
                  <a:gd name="connsiteX63" fmla="*/ 3116911 w 3649649"/>
                  <a:gd name="connsiteY63" fmla="*/ 2472856 h 3299792"/>
                  <a:gd name="connsiteX64" fmla="*/ 3116911 w 3649649"/>
                  <a:gd name="connsiteY64" fmla="*/ 2425148 h 3299792"/>
                  <a:gd name="connsiteX65" fmla="*/ 3037398 w 3649649"/>
                  <a:gd name="connsiteY65" fmla="*/ 2385392 h 3299792"/>
                  <a:gd name="connsiteX66" fmla="*/ 2830664 w 3649649"/>
                  <a:gd name="connsiteY66" fmla="*/ 2385392 h 3299792"/>
                  <a:gd name="connsiteX67" fmla="*/ 2735249 w 3649649"/>
                  <a:gd name="connsiteY67" fmla="*/ 2425148 h 3299792"/>
                  <a:gd name="connsiteX68" fmla="*/ 2615979 w 3649649"/>
                  <a:gd name="connsiteY68" fmla="*/ 2425148 h 3299792"/>
                  <a:gd name="connsiteX69" fmla="*/ 2520564 w 3649649"/>
                  <a:gd name="connsiteY69" fmla="*/ 2456953 h 3299792"/>
                  <a:gd name="connsiteX70" fmla="*/ 2568271 w 3649649"/>
                  <a:gd name="connsiteY70" fmla="*/ 2528515 h 3299792"/>
                  <a:gd name="connsiteX71" fmla="*/ 2568271 w 3649649"/>
                  <a:gd name="connsiteY71" fmla="*/ 2647785 h 3299792"/>
                  <a:gd name="connsiteX72" fmla="*/ 2623931 w 3649649"/>
                  <a:gd name="connsiteY72" fmla="*/ 2647785 h 3299792"/>
                  <a:gd name="connsiteX73" fmla="*/ 2679590 w 3649649"/>
                  <a:gd name="connsiteY73" fmla="*/ 2798860 h 3299792"/>
                  <a:gd name="connsiteX74" fmla="*/ 2703444 w 3649649"/>
                  <a:gd name="connsiteY74" fmla="*/ 2846567 h 3299792"/>
                  <a:gd name="connsiteX75" fmla="*/ 2663687 w 3649649"/>
                  <a:gd name="connsiteY75" fmla="*/ 2989691 h 3299792"/>
                  <a:gd name="connsiteX76" fmla="*/ 2767054 w 3649649"/>
                  <a:gd name="connsiteY76" fmla="*/ 3085107 h 3299792"/>
                  <a:gd name="connsiteX77" fmla="*/ 2798859 w 3649649"/>
                  <a:gd name="connsiteY77" fmla="*/ 3299792 h 3299792"/>
                  <a:gd name="connsiteX78" fmla="*/ 2409245 w 3649649"/>
                  <a:gd name="connsiteY78" fmla="*/ 3275938 h 3299792"/>
                  <a:gd name="connsiteX79" fmla="*/ 2258171 w 3649649"/>
                  <a:gd name="connsiteY79" fmla="*/ 3156668 h 3299792"/>
                  <a:gd name="connsiteX80" fmla="*/ 2170706 w 3649649"/>
                  <a:gd name="connsiteY80" fmla="*/ 3101009 h 3299792"/>
                  <a:gd name="connsiteX81" fmla="*/ 2051437 w 3649649"/>
                  <a:gd name="connsiteY81" fmla="*/ 3085107 h 3299792"/>
                  <a:gd name="connsiteX82" fmla="*/ 2051437 w 3649649"/>
                  <a:gd name="connsiteY82" fmla="*/ 3013545 h 3299792"/>
                  <a:gd name="connsiteX83" fmla="*/ 1971924 w 3649649"/>
                  <a:gd name="connsiteY83" fmla="*/ 2997642 h 3299792"/>
                  <a:gd name="connsiteX84" fmla="*/ 1836751 w 3649649"/>
                  <a:gd name="connsiteY84" fmla="*/ 2782957 h 3299792"/>
                  <a:gd name="connsiteX85" fmla="*/ 1908313 w 3649649"/>
                  <a:gd name="connsiteY85" fmla="*/ 2775006 h 3299792"/>
                  <a:gd name="connsiteX86" fmla="*/ 1757238 w 3649649"/>
                  <a:gd name="connsiteY86" fmla="*/ 2592126 h 3299792"/>
                  <a:gd name="connsiteX87" fmla="*/ 1677725 w 3649649"/>
                  <a:gd name="connsiteY87" fmla="*/ 2608028 h 3299792"/>
                  <a:gd name="connsiteX88" fmla="*/ 1598212 w 3649649"/>
                  <a:gd name="connsiteY88" fmla="*/ 2679590 h 3299792"/>
                  <a:gd name="connsiteX89" fmla="*/ 1534602 w 3649649"/>
                  <a:gd name="connsiteY89" fmla="*/ 2639833 h 3299792"/>
                  <a:gd name="connsiteX90" fmla="*/ 1486894 w 3649649"/>
                  <a:gd name="connsiteY90" fmla="*/ 2608028 h 3299792"/>
                  <a:gd name="connsiteX91" fmla="*/ 1407381 w 3649649"/>
                  <a:gd name="connsiteY91" fmla="*/ 2608028 h 3299792"/>
                  <a:gd name="connsiteX92" fmla="*/ 1343771 w 3649649"/>
                  <a:gd name="connsiteY92" fmla="*/ 2608028 h 3299792"/>
                  <a:gd name="connsiteX93" fmla="*/ 1280160 w 3649649"/>
                  <a:gd name="connsiteY93" fmla="*/ 2623931 h 3299792"/>
                  <a:gd name="connsiteX94" fmla="*/ 1176793 w 3649649"/>
                  <a:gd name="connsiteY94" fmla="*/ 2687541 h 3299792"/>
                  <a:gd name="connsiteX95" fmla="*/ 1073426 w 3649649"/>
                  <a:gd name="connsiteY95" fmla="*/ 2647785 h 3299792"/>
                  <a:gd name="connsiteX96" fmla="*/ 874644 w 3649649"/>
                  <a:gd name="connsiteY96" fmla="*/ 2703444 h 3299792"/>
                  <a:gd name="connsiteX97" fmla="*/ 731520 w 3649649"/>
                  <a:gd name="connsiteY97" fmla="*/ 2743200 h 3299792"/>
                  <a:gd name="connsiteX98" fmla="*/ 628153 w 3649649"/>
                  <a:gd name="connsiteY98" fmla="*/ 2782957 h 3299792"/>
                  <a:gd name="connsiteX99" fmla="*/ 524786 w 3649649"/>
                  <a:gd name="connsiteY99" fmla="*/ 2798860 h 3299792"/>
                  <a:gd name="connsiteX100" fmla="*/ 405517 w 3649649"/>
                  <a:gd name="connsiteY100" fmla="*/ 2759103 h 3299792"/>
                  <a:gd name="connsiteX101" fmla="*/ 429371 w 3649649"/>
                  <a:gd name="connsiteY101" fmla="*/ 2639833 h 3299792"/>
                  <a:gd name="connsiteX102" fmla="*/ 429371 w 3649649"/>
                  <a:gd name="connsiteY102" fmla="*/ 2496710 h 3299792"/>
                  <a:gd name="connsiteX103" fmla="*/ 516835 w 3649649"/>
                  <a:gd name="connsiteY103" fmla="*/ 2234317 h 3299792"/>
                  <a:gd name="connsiteX104" fmla="*/ 516835 w 3649649"/>
                  <a:gd name="connsiteY104" fmla="*/ 2091193 h 3299792"/>
                  <a:gd name="connsiteX105" fmla="*/ 405517 w 3649649"/>
                  <a:gd name="connsiteY105" fmla="*/ 2091193 h 3299792"/>
                  <a:gd name="connsiteX106" fmla="*/ 381663 w 3649649"/>
                  <a:gd name="connsiteY106" fmla="*/ 2258171 h 3299792"/>
                  <a:gd name="connsiteX107" fmla="*/ 222637 w 3649649"/>
                  <a:gd name="connsiteY107" fmla="*/ 2258171 h 3299792"/>
                  <a:gd name="connsiteX108" fmla="*/ 222637 w 3649649"/>
                  <a:gd name="connsiteY108" fmla="*/ 2385392 h 3299792"/>
                  <a:gd name="connsiteX109" fmla="*/ 103367 w 3649649"/>
                  <a:gd name="connsiteY109" fmla="*/ 2409246 h 3299792"/>
                  <a:gd name="connsiteX110" fmla="*/ 103367 w 3649649"/>
                  <a:gd name="connsiteY110" fmla="*/ 2464905 h 3299792"/>
                  <a:gd name="connsiteX111" fmla="*/ 7951 w 3649649"/>
                  <a:gd name="connsiteY111" fmla="*/ 2464905 h 3299792"/>
                  <a:gd name="connsiteX112" fmla="*/ 0 w 3649649"/>
                  <a:gd name="connsiteY112" fmla="*/ 2305879 h 3299792"/>
                  <a:gd name="connsiteX113" fmla="*/ 0 w 3649649"/>
                  <a:gd name="connsiteY113" fmla="*/ 2242268 h 3299792"/>
                  <a:gd name="connsiteX114" fmla="*/ 55659 w 3649649"/>
                  <a:gd name="connsiteY114" fmla="*/ 2162755 h 3299792"/>
                  <a:gd name="connsiteX115" fmla="*/ 31805 w 3649649"/>
                  <a:gd name="connsiteY115" fmla="*/ 1995778 h 3299792"/>
                  <a:gd name="connsiteX116" fmla="*/ 95416 w 3649649"/>
                  <a:gd name="connsiteY116" fmla="*/ 1995778 h 3299792"/>
                  <a:gd name="connsiteX117" fmla="*/ 95416 w 3649649"/>
                  <a:gd name="connsiteY117" fmla="*/ 1820849 h 3299792"/>
                  <a:gd name="connsiteX118" fmla="*/ 190831 w 3649649"/>
                  <a:gd name="connsiteY118" fmla="*/ 1820849 h 3299792"/>
                  <a:gd name="connsiteX119" fmla="*/ 246491 w 3649649"/>
                  <a:gd name="connsiteY119" fmla="*/ 1868557 h 3299792"/>
                  <a:gd name="connsiteX120" fmla="*/ 405517 w 3649649"/>
                  <a:gd name="connsiteY120" fmla="*/ 1828800 h 3299792"/>
                  <a:gd name="connsiteX121" fmla="*/ 516835 w 3649649"/>
                  <a:gd name="connsiteY121" fmla="*/ 2027583 h 3299792"/>
                  <a:gd name="connsiteX122" fmla="*/ 516835 w 3649649"/>
                  <a:gd name="connsiteY122" fmla="*/ 1789044 h 3299792"/>
                  <a:gd name="connsiteX123" fmla="*/ 652007 w 3649649"/>
                  <a:gd name="connsiteY123" fmla="*/ 1860606 h 3299792"/>
                  <a:gd name="connsiteX124" fmla="*/ 652007 w 3649649"/>
                  <a:gd name="connsiteY124" fmla="*/ 1908313 h 3299792"/>
                  <a:gd name="connsiteX125" fmla="*/ 588397 w 3649649"/>
                  <a:gd name="connsiteY125" fmla="*/ 1908313 h 3299792"/>
                  <a:gd name="connsiteX126" fmla="*/ 604299 w 3649649"/>
                  <a:gd name="connsiteY126" fmla="*/ 2051437 h 3299792"/>
                  <a:gd name="connsiteX127" fmla="*/ 755374 w 3649649"/>
                  <a:gd name="connsiteY127" fmla="*/ 1963973 h 3299792"/>
                  <a:gd name="connsiteX128" fmla="*/ 834887 w 3649649"/>
                  <a:gd name="connsiteY128" fmla="*/ 1868557 h 3299792"/>
                  <a:gd name="connsiteX129" fmla="*/ 842838 w 3649649"/>
                  <a:gd name="connsiteY129" fmla="*/ 1765190 h 3299792"/>
                  <a:gd name="connsiteX130" fmla="*/ 771277 w 3649649"/>
                  <a:gd name="connsiteY130" fmla="*/ 1757239 h 3299792"/>
                  <a:gd name="connsiteX131" fmla="*/ 771277 w 3649649"/>
                  <a:gd name="connsiteY131" fmla="*/ 1661823 h 3299792"/>
                  <a:gd name="connsiteX132" fmla="*/ 739471 w 3649649"/>
                  <a:gd name="connsiteY132" fmla="*/ 1661823 h 3299792"/>
                  <a:gd name="connsiteX133" fmla="*/ 723569 w 3649649"/>
                  <a:gd name="connsiteY133" fmla="*/ 1606164 h 3299792"/>
                  <a:gd name="connsiteX134" fmla="*/ 540689 w 3649649"/>
                  <a:gd name="connsiteY134" fmla="*/ 1725433 h 3299792"/>
                  <a:gd name="connsiteX135" fmla="*/ 516835 w 3649649"/>
                  <a:gd name="connsiteY135" fmla="*/ 1606164 h 3299792"/>
                  <a:gd name="connsiteX136" fmla="*/ 485030 w 3649649"/>
                  <a:gd name="connsiteY136" fmla="*/ 1510748 h 3299792"/>
                  <a:gd name="connsiteX137" fmla="*/ 477078 w 3649649"/>
                  <a:gd name="connsiteY137" fmla="*/ 1367625 h 3299792"/>
                  <a:gd name="connsiteX138" fmla="*/ 445273 w 3649649"/>
                  <a:gd name="connsiteY138" fmla="*/ 1367625 h 3299792"/>
                  <a:gd name="connsiteX139" fmla="*/ 421419 w 3649649"/>
                  <a:gd name="connsiteY139" fmla="*/ 1455089 h 3299792"/>
                  <a:gd name="connsiteX140" fmla="*/ 389614 w 3649649"/>
                  <a:gd name="connsiteY140" fmla="*/ 1455089 h 3299792"/>
                  <a:gd name="connsiteX141" fmla="*/ 389614 w 3649649"/>
                  <a:gd name="connsiteY141" fmla="*/ 1455089 h 3299792"/>
                  <a:gd name="connsiteX142" fmla="*/ 310101 w 3649649"/>
                  <a:gd name="connsiteY142" fmla="*/ 1319917 h 3299792"/>
                  <a:gd name="connsiteX143" fmla="*/ 278296 w 3649649"/>
                  <a:gd name="connsiteY143" fmla="*/ 1319917 h 3299792"/>
                  <a:gd name="connsiteX144" fmla="*/ 278296 w 3649649"/>
                  <a:gd name="connsiteY144" fmla="*/ 1240404 h 3299792"/>
                  <a:gd name="connsiteX145" fmla="*/ 373711 w 3649649"/>
                  <a:gd name="connsiteY145" fmla="*/ 1240404 h 3299792"/>
                  <a:gd name="connsiteX146" fmla="*/ 397565 w 3649649"/>
                  <a:gd name="connsiteY146" fmla="*/ 1296063 h 3299792"/>
                  <a:gd name="connsiteX147" fmla="*/ 477078 w 3649649"/>
                  <a:gd name="connsiteY147" fmla="*/ 1311966 h 3299792"/>
                  <a:gd name="connsiteX148" fmla="*/ 485030 w 3649649"/>
                  <a:gd name="connsiteY148" fmla="*/ 1208599 h 3299792"/>
                  <a:gd name="connsiteX149" fmla="*/ 485030 w 3649649"/>
                  <a:gd name="connsiteY149" fmla="*/ 1081378 h 3299792"/>
                  <a:gd name="connsiteX150" fmla="*/ 532737 w 3649649"/>
                  <a:gd name="connsiteY150" fmla="*/ 1081378 h 3299792"/>
                  <a:gd name="connsiteX151" fmla="*/ 548640 w 3649649"/>
                  <a:gd name="connsiteY151" fmla="*/ 1168842 h 3299792"/>
                  <a:gd name="connsiteX152" fmla="*/ 659958 w 3649649"/>
                  <a:gd name="connsiteY152" fmla="*/ 1168842 h 3299792"/>
                  <a:gd name="connsiteX153" fmla="*/ 683812 w 3649649"/>
                  <a:gd name="connsiteY153" fmla="*/ 1319917 h 3299792"/>
                  <a:gd name="connsiteX154" fmla="*/ 842838 w 3649649"/>
                  <a:gd name="connsiteY154" fmla="*/ 1311966 h 3299792"/>
                  <a:gd name="connsiteX155" fmla="*/ 978011 w 3649649"/>
                  <a:gd name="connsiteY155" fmla="*/ 1311966 h 3299792"/>
                  <a:gd name="connsiteX156" fmla="*/ 1073426 w 3649649"/>
                  <a:gd name="connsiteY156" fmla="*/ 1327868 h 3299792"/>
                  <a:gd name="connsiteX157" fmla="*/ 1073426 w 3649649"/>
                  <a:gd name="connsiteY157" fmla="*/ 1351722 h 3299792"/>
                  <a:gd name="connsiteX158" fmla="*/ 1152939 w 3649649"/>
                  <a:gd name="connsiteY158" fmla="*/ 1351722 h 3299792"/>
                  <a:gd name="connsiteX159" fmla="*/ 1200647 w 3649649"/>
                  <a:gd name="connsiteY159" fmla="*/ 1264258 h 3299792"/>
                  <a:gd name="connsiteX160" fmla="*/ 1224501 w 3649649"/>
                  <a:gd name="connsiteY160" fmla="*/ 1248355 h 3299792"/>
                  <a:gd name="connsiteX161" fmla="*/ 1208598 w 3649649"/>
                  <a:gd name="connsiteY161" fmla="*/ 1200647 h 3299792"/>
                  <a:gd name="connsiteX162" fmla="*/ 1009816 w 3649649"/>
                  <a:gd name="connsiteY162" fmla="*/ 1200647 h 3299792"/>
                  <a:gd name="connsiteX163" fmla="*/ 970059 w 3649649"/>
                  <a:gd name="connsiteY163" fmla="*/ 1081378 h 3299792"/>
                  <a:gd name="connsiteX164" fmla="*/ 739471 w 3649649"/>
                  <a:gd name="connsiteY164" fmla="*/ 1081378 h 3299792"/>
                  <a:gd name="connsiteX165" fmla="*/ 644056 w 3649649"/>
                  <a:gd name="connsiteY165" fmla="*/ 1081378 h 3299792"/>
                  <a:gd name="connsiteX166" fmla="*/ 500932 w 3649649"/>
                  <a:gd name="connsiteY166" fmla="*/ 1057524 h 3299792"/>
                  <a:gd name="connsiteX167" fmla="*/ 500932 w 3649649"/>
                  <a:gd name="connsiteY167" fmla="*/ 866693 h 3299792"/>
                  <a:gd name="connsiteX168" fmla="*/ 540689 w 3649649"/>
                  <a:gd name="connsiteY168" fmla="*/ 842839 h 3299792"/>
                  <a:gd name="connsiteX169" fmla="*/ 508884 w 3649649"/>
                  <a:gd name="connsiteY169" fmla="*/ 811033 h 3299792"/>
                  <a:gd name="connsiteX170" fmla="*/ 492981 w 3649649"/>
                  <a:gd name="connsiteY170" fmla="*/ 747423 h 3299792"/>
                  <a:gd name="connsiteX171" fmla="*/ 604299 w 3649649"/>
                  <a:gd name="connsiteY171" fmla="*/ 739472 h 3299792"/>
                  <a:gd name="connsiteX172" fmla="*/ 604299 w 3649649"/>
                  <a:gd name="connsiteY172" fmla="*/ 659959 h 3299792"/>
                  <a:gd name="connsiteX173" fmla="*/ 604299 w 3649649"/>
                  <a:gd name="connsiteY173" fmla="*/ 620202 h 3299792"/>
                  <a:gd name="connsiteX174" fmla="*/ 636104 w 3649649"/>
                  <a:gd name="connsiteY174" fmla="*/ 564543 h 3299792"/>
                  <a:gd name="connsiteX175" fmla="*/ 683812 w 3649649"/>
                  <a:gd name="connsiteY175" fmla="*/ 564543 h 3299792"/>
                  <a:gd name="connsiteX176" fmla="*/ 715617 w 3649649"/>
                  <a:gd name="connsiteY176" fmla="*/ 612251 h 3299792"/>
                  <a:gd name="connsiteX177" fmla="*/ 1280160 w 3649649"/>
                  <a:gd name="connsiteY177" fmla="*/ 151075 h 3299792"/>
                  <a:gd name="connsiteX0" fmla="*/ 1478943 w 3649649"/>
                  <a:gd name="connsiteY0" fmla="*/ 0 h 3299792"/>
                  <a:gd name="connsiteX1" fmla="*/ 1622066 w 3649649"/>
                  <a:gd name="connsiteY1" fmla="*/ 135173 h 3299792"/>
                  <a:gd name="connsiteX2" fmla="*/ 1653871 w 3649649"/>
                  <a:gd name="connsiteY2" fmla="*/ 166978 h 3299792"/>
                  <a:gd name="connsiteX3" fmla="*/ 1701579 w 3649649"/>
                  <a:gd name="connsiteY3" fmla="*/ 270345 h 3299792"/>
                  <a:gd name="connsiteX4" fmla="*/ 1892411 w 3649649"/>
                  <a:gd name="connsiteY4" fmla="*/ 381663 h 3299792"/>
                  <a:gd name="connsiteX5" fmla="*/ 2051437 w 3649649"/>
                  <a:gd name="connsiteY5" fmla="*/ 477079 h 3299792"/>
                  <a:gd name="connsiteX6" fmla="*/ 2075291 w 3649649"/>
                  <a:gd name="connsiteY6" fmla="*/ 453225 h 3299792"/>
                  <a:gd name="connsiteX7" fmla="*/ 2075291 w 3649649"/>
                  <a:gd name="connsiteY7" fmla="*/ 333955 h 3299792"/>
                  <a:gd name="connsiteX8" fmla="*/ 2115047 w 3649649"/>
                  <a:gd name="connsiteY8" fmla="*/ 333955 h 3299792"/>
                  <a:gd name="connsiteX9" fmla="*/ 2115047 w 3649649"/>
                  <a:gd name="connsiteY9" fmla="*/ 159027 h 3299792"/>
                  <a:gd name="connsiteX10" fmla="*/ 2194560 w 3649649"/>
                  <a:gd name="connsiteY10" fmla="*/ 151075 h 3299792"/>
                  <a:gd name="connsiteX11" fmla="*/ 2194560 w 3649649"/>
                  <a:gd name="connsiteY11" fmla="*/ 333955 h 3299792"/>
                  <a:gd name="connsiteX12" fmla="*/ 2154804 w 3649649"/>
                  <a:gd name="connsiteY12" fmla="*/ 357809 h 3299792"/>
                  <a:gd name="connsiteX13" fmla="*/ 2154804 w 3649649"/>
                  <a:gd name="connsiteY13" fmla="*/ 437322 h 3299792"/>
                  <a:gd name="connsiteX14" fmla="*/ 2154804 w 3649649"/>
                  <a:gd name="connsiteY14" fmla="*/ 508884 h 3299792"/>
                  <a:gd name="connsiteX15" fmla="*/ 2234317 w 3649649"/>
                  <a:gd name="connsiteY15" fmla="*/ 508884 h 3299792"/>
                  <a:gd name="connsiteX16" fmla="*/ 2337684 w 3649649"/>
                  <a:gd name="connsiteY16" fmla="*/ 508884 h 3299792"/>
                  <a:gd name="connsiteX17" fmla="*/ 2433099 w 3649649"/>
                  <a:gd name="connsiteY17" fmla="*/ 508884 h 3299792"/>
                  <a:gd name="connsiteX18" fmla="*/ 2512612 w 3649649"/>
                  <a:gd name="connsiteY18" fmla="*/ 508884 h 3299792"/>
                  <a:gd name="connsiteX19" fmla="*/ 2592125 w 3649649"/>
                  <a:gd name="connsiteY19" fmla="*/ 564543 h 3299792"/>
                  <a:gd name="connsiteX20" fmla="*/ 2647784 w 3649649"/>
                  <a:gd name="connsiteY20" fmla="*/ 636105 h 3299792"/>
                  <a:gd name="connsiteX21" fmla="*/ 2647784 w 3649649"/>
                  <a:gd name="connsiteY21" fmla="*/ 842839 h 3299792"/>
                  <a:gd name="connsiteX22" fmla="*/ 2775005 w 3649649"/>
                  <a:gd name="connsiteY22" fmla="*/ 938254 h 3299792"/>
                  <a:gd name="connsiteX23" fmla="*/ 2902226 w 3649649"/>
                  <a:gd name="connsiteY23" fmla="*/ 1009816 h 3299792"/>
                  <a:gd name="connsiteX24" fmla="*/ 2918129 w 3649649"/>
                  <a:gd name="connsiteY24" fmla="*/ 1033670 h 3299792"/>
                  <a:gd name="connsiteX25" fmla="*/ 2918129 w 3649649"/>
                  <a:gd name="connsiteY25" fmla="*/ 1097280 h 3299792"/>
                  <a:gd name="connsiteX26" fmla="*/ 2854518 w 3649649"/>
                  <a:gd name="connsiteY26" fmla="*/ 1208599 h 3299792"/>
                  <a:gd name="connsiteX27" fmla="*/ 2949934 w 3649649"/>
                  <a:gd name="connsiteY27" fmla="*/ 1168842 h 3299792"/>
                  <a:gd name="connsiteX28" fmla="*/ 2989691 w 3649649"/>
                  <a:gd name="connsiteY28" fmla="*/ 1097280 h 3299792"/>
                  <a:gd name="connsiteX29" fmla="*/ 2989691 w 3649649"/>
                  <a:gd name="connsiteY29" fmla="*/ 1041621 h 3299792"/>
                  <a:gd name="connsiteX30" fmla="*/ 3116911 w 3649649"/>
                  <a:gd name="connsiteY30" fmla="*/ 1033670 h 3299792"/>
                  <a:gd name="connsiteX31" fmla="*/ 3085106 w 3649649"/>
                  <a:gd name="connsiteY31" fmla="*/ 1168842 h 3299792"/>
                  <a:gd name="connsiteX32" fmla="*/ 3085106 w 3649649"/>
                  <a:gd name="connsiteY32" fmla="*/ 1208599 h 3299792"/>
                  <a:gd name="connsiteX33" fmla="*/ 3101009 w 3649649"/>
                  <a:gd name="connsiteY33" fmla="*/ 1232453 h 3299792"/>
                  <a:gd name="connsiteX34" fmla="*/ 3077155 w 3649649"/>
                  <a:gd name="connsiteY34" fmla="*/ 1264258 h 3299792"/>
                  <a:gd name="connsiteX35" fmla="*/ 3077155 w 3649649"/>
                  <a:gd name="connsiteY35" fmla="*/ 1288112 h 3299792"/>
                  <a:gd name="connsiteX36" fmla="*/ 3029447 w 3649649"/>
                  <a:gd name="connsiteY36" fmla="*/ 1296063 h 3299792"/>
                  <a:gd name="connsiteX37" fmla="*/ 3029447 w 3649649"/>
                  <a:gd name="connsiteY37" fmla="*/ 1327868 h 3299792"/>
                  <a:gd name="connsiteX38" fmla="*/ 3045350 w 3649649"/>
                  <a:gd name="connsiteY38" fmla="*/ 1327868 h 3299792"/>
                  <a:gd name="connsiteX39" fmla="*/ 3061252 w 3649649"/>
                  <a:gd name="connsiteY39" fmla="*/ 1478943 h 3299792"/>
                  <a:gd name="connsiteX40" fmla="*/ 3069204 w 3649649"/>
                  <a:gd name="connsiteY40" fmla="*/ 1478943 h 3299792"/>
                  <a:gd name="connsiteX41" fmla="*/ 3101009 w 3649649"/>
                  <a:gd name="connsiteY41" fmla="*/ 1383527 h 3299792"/>
                  <a:gd name="connsiteX42" fmla="*/ 3164619 w 3649649"/>
                  <a:gd name="connsiteY42" fmla="*/ 1455089 h 3299792"/>
                  <a:gd name="connsiteX43" fmla="*/ 3164619 w 3649649"/>
                  <a:gd name="connsiteY43" fmla="*/ 1550505 h 3299792"/>
                  <a:gd name="connsiteX44" fmla="*/ 3307743 w 3649649"/>
                  <a:gd name="connsiteY44" fmla="*/ 1550505 h 3299792"/>
                  <a:gd name="connsiteX45" fmla="*/ 3331597 w 3649649"/>
                  <a:gd name="connsiteY45" fmla="*/ 1860606 h 3299792"/>
                  <a:gd name="connsiteX46" fmla="*/ 3379304 w 3649649"/>
                  <a:gd name="connsiteY46" fmla="*/ 1868557 h 3299792"/>
                  <a:gd name="connsiteX47" fmla="*/ 3450866 w 3649649"/>
                  <a:gd name="connsiteY47" fmla="*/ 1765190 h 3299792"/>
                  <a:gd name="connsiteX48" fmla="*/ 3482671 w 3649649"/>
                  <a:gd name="connsiteY48" fmla="*/ 1765190 h 3299792"/>
                  <a:gd name="connsiteX49" fmla="*/ 3538331 w 3649649"/>
                  <a:gd name="connsiteY49" fmla="*/ 1773141 h 3299792"/>
                  <a:gd name="connsiteX50" fmla="*/ 3578087 w 3649649"/>
                  <a:gd name="connsiteY50" fmla="*/ 1812898 h 3299792"/>
                  <a:gd name="connsiteX51" fmla="*/ 3474720 w 3649649"/>
                  <a:gd name="connsiteY51" fmla="*/ 1987827 h 3299792"/>
                  <a:gd name="connsiteX52" fmla="*/ 3530379 w 3649649"/>
                  <a:gd name="connsiteY52" fmla="*/ 2043486 h 3299792"/>
                  <a:gd name="connsiteX53" fmla="*/ 3609892 w 3649649"/>
                  <a:gd name="connsiteY53" fmla="*/ 2051437 h 3299792"/>
                  <a:gd name="connsiteX54" fmla="*/ 3649649 w 3649649"/>
                  <a:gd name="connsiteY54" fmla="*/ 2083242 h 3299792"/>
                  <a:gd name="connsiteX55" fmla="*/ 3649649 w 3649649"/>
                  <a:gd name="connsiteY55" fmla="*/ 2162755 h 3299792"/>
                  <a:gd name="connsiteX56" fmla="*/ 3506525 w 3649649"/>
                  <a:gd name="connsiteY56" fmla="*/ 2258171 h 3299792"/>
                  <a:gd name="connsiteX57" fmla="*/ 3442915 w 3649649"/>
                  <a:gd name="connsiteY57" fmla="*/ 2369489 h 3299792"/>
                  <a:gd name="connsiteX58" fmla="*/ 3379304 w 3649649"/>
                  <a:gd name="connsiteY58" fmla="*/ 2369489 h 3299792"/>
                  <a:gd name="connsiteX59" fmla="*/ 3307743 w 3649649"/>
                  <a:gd name="connsiteY59" fmla="*/ 2353587 h 3299792"/>
                  <a:gd name="connsiteX60" fmla="*/ 3275937 w 3649649"/>
                  <a:gd name="connsiteY60" fmla="*/ 2361538 h 3299792"/>
                  <a:gd name="connsiteX61" fmla="*/ 3275937 w 3649649"/>
                  <a:gd name="connsiteY61" fmla="*/ 2425148 h 3299792"/>
                  <a:gd name="connsiteX62" fmla="*/ 3188473 w 3649649"/>
                  <a:gd name="connsiteY62" fmla="*/ 2464905 h 3299792"/>
                  <a:gd name="connsiteX63" fmla="*/ 3116911 w 3649649"/>
                  <a:gd name="connsiteY63" fmla="*/ 2472856 h 3299792"/>
                  <a:gd name="connsiteX64" fmla="*/ 3116911 w 3649649"/>
                  <a:gd name="connsiteY64" fmla="*/ 2425148 h 3299792"/>
                  <a:gd name="connsiteX65" fmla="*/ 3037398 w 3649649"/>
                  <a:gd name="connsiteY65" fmla="*/ 2385392 h 3299792"/>
                  <a:gd name="connsiteX66" fmla="*/ 2830664 w 3649649"/>
                  <a:gd name="connsiteY66" fmla="*/ 2385392 h 3299792"/>
                  <a:gd name="connsiteX67" fmla="*/ 2735249 w 3649649"/>
                  <a:gd name="connsiteY67" fmla="*/ 2425148 h 3299792"/>
                  <a:gd name="connsiteX68" fmla="*/ 2615979 w 3649649"/>
                  <a:gd name="connsiteY68" fmla="*/ 2425148 h 3299792"/>
                  <a:gd name="connsiteX69" fmla="*/ 2520564 w 3649649"/>
                  <a:gd name="connsiteY69" fmla="*/ 2456953 h 3299792"/>
                  <a:gd name="connsiteX70" fmla="*/ 2568271 w 3649649"/>
                  <a:gd name="connsiteY70" fmla="*/ 2528515 h 3299792"/>
                  <a:gd name="connsiteX71" fmla="*/ 2568271 w 3649649"/>
                  <a:gd name="connsiteY71" fmla="*/ 2647785 h 3299792"/>
                  <a:gd name="connsiteX72" fmla="*/ 2623931 w 3649649"/>
                  <a:gd name="connsiteY72" fmla="*/ 2647785 h 3299792"/>
                  <a:gd name="connsiteX73" fmla="*/ 2679590 w 3649649"/>
                  <a:gd name="connsiteY73" fmla="*/ 2798860 h 3299792"/>
                  <a:gd name="connsiteX74" fmla="*/ 2703444 w 3649649"/>
                  <a:gd name="connsiteY74" fmla="*/ 2846567 h 3299792"/>
                  <a:gd name="connsiteX75" fmla="*/ 2663687 w 3649649"/>
                  <a:gd name="connsiteY75" fmla="*/ 2989691 h 3299792"/>
                  <a:gd name="connsiteX76" fmla="*/ 2767054 w 3649649"/>
                  <a:gd name="connsiteY76" fmla="*/ 3085107 h 3299792"/>
                  <a:gd name="connsiteX77" fmla="*/ 2798859 w 3649649"/>
                  <a:gd name="connsiteY77" fmla="*/ 3299792 h 3299792"/>
                  <a:gd name="connsiteX78" fmla="*/ 2409245 w 3649649"/>
                  <a:gd name="connsiteY78" fmla="*/ 3275938 h 3299792"/>
                  <a:gd name="connsiteX79" fmla="*/ 2258171 w 3649649"/>
                  <a:gd name="connsiteY79" fmla="*/ 3156668 h 3299792"/>
                  <a:gd name="connsiteX80" fmla="*/ 2170706 w 3649649"/>
                  <a:gd name="connsiteY80" fmla="*/ 3101009 h 3299792"/>
                  <a:gd name="connsiteX81" fmla="*/ 2051437 w 3649649"/>
                  <a:gd name="connsiteY81" fmla="*/ 3085107 h 3299792"/>
                  <a:gd name="connsiteX82" fmla="*/ 2051437 w 3649649"/>
                  <a:gd name="connsiteY82" fmla="*/ 3013545 h 3299792"/>
                  <a:gd name="connsiteX83" fmla="*/ 1971924 w 3649649"/>
                  <a:gd name="connsiteY83" fmla="*/ 2997642 h 3299792"/>
                  <a:gd name="connsiteX84" fmla="*/ 1836751 w 3649649"/>
                  <a:gd name="connsiteY84" fmla="*/ 2782957 h 3299792"/>
                  <a:gd name="connsiteX85" fmla="*/ 1908313 w 3649649"/>
                  <a:gd name="connsiteY85" fmla="*/ 2775006 h 3299792"/>
                  <a:gd name="connsiteX86" fmla="*/ 1757238 w 3649649"/>
                  <a:gd name="connsiteY86" fmla="*/ 2592126 h 3299792"/>
                  <a:gd name="connsiteX87" fmla="*/ 1677725 w 3649649"/>
                  <a:gd name="connsiteY87" fmla="*/ 2608028 h 3299792"/>
                  <a:gd name="connsiteX88" fmla="*/ 1598212 w 3649649"/>
                  <a:gd name="connsiteY88" fmla="*/ 2679590 h 3299792"/>
                  <a:gd name="connsiteX89" fmla="*/ 1534602 w 3649649"/>
                  <a:gd name="connsiteY89" fmla="*/ 2639833 h 3299792"/>
                  <a:gd name="connsiteX90" fmla="*/ 1486894 w 3649649"/>
                  <a:gd name="connsiteY90" fmla="*/ 2608028 h 3299792"/>
                  <a:gd name="connsiteX91" fmla="*/ 1407381 w 3649649"/>
                  <a:gd name="connsiteY91" fmla="*/ 2608028 h 3299792"/>
                  <a:gd name="connsiteX92" fmla="*/ 1343771 w 3649649"/>
                  <a:gd name="connsiteY92" fmla="*/ 2608028 h 3299792"/>
                  <a:gd name="connsiteX93" fmla="*/ 1280160 w 3649649"/>
                  <a:gd name="connsiteY93" fmla="*/ 2623931 h 3299792"/>
                  <a:gd name="connsiteX94" fmla="*/ 1176793 w 3649649"/>
                  <a:gd name="connsiteY94" fmla="*/ 2687541 h 3299792"/>
                  <a:gd name="connsiteX95" fmla="*/ 1073426 w 3649649"/>
                  <a:gd name="connsiteY95" fmla="*/ 2647785 h 3299792"/>
                  <a:gd name="connsiteX96" fmla="*/ 874644 w 3649649"/>
                  <a:gd name="connsiteY96" fmla="*/ 2703444 h 3299792"/>
                  <a:gd name="connsiteX97" fmla="*/ 731520 w 3649649"/>
                  <a:gd name="connsiteY97" fmla="*/ 2743200 h 3299792"/>
                  <a:gd name="connsiteX98" fmla="*/ 628153 w 3649649"/>
                  <a:gd name="connsiteY98" fmla="*/ 2782957 h 3299792"/>
                  <a:gd name="connsiteX99" fmla="*/ 524786 w 3649649"/>
                  <a:gd name="connsiteY99" fmla="*/ 2798860 h 3299792"/>
                  <a:gd name="connsiteX100" fmla="*/ 405517 w 3649649"/>
                  <a:gd name="connsiteY100" fmla="*/ 2759103 h 3299792"/>
                  <a:gd name="connsiteX101" fmla="*/ 429371 w 3649649"/>
                  <a:gd name="connsiteY101" fmla="*/ 2639833 h 3299792"/>
                  <a:gd name="connsiteX102" fmla="*/ 429371 w 3649649"/>
                  <a:gd name="connsiteY102" fmla="*/ 2496710 h 3299792"/>
                  <a:gd name="connsiteX103" fmla="*/ 516835 w 3649649"/>
                  <a:gd name="connsiteY103" fmla="*/ 2234317 h 3299792"/>
                  <a:gd name="connsiteX104" fmla="*/ 516835 w 3649649"/>
                  <a:gd name="connsiteY104" fmla="*/ 2091193 h 3299792"/>
                  <a:gd name="connsiteX105" fmla="*/ 405517 w 3649649"/>
                  <a:gd name="connsiteY105" fmla="*/ 2091193 h 3299792"/>
                  <a:gd name="connsiteX106" fmla="*/ 381663 w 3649649"/>
                  <a:gd name="connsiteY106" fmla="*/ 2258171 h 3299792"/>
                  <a:gd name="connsiteX107" fmla="*/ 222637 w 3649649"/>
                  <a:gd name="connsiteY107" fmla="*/ 2258171 h 3299792"/>
                  <a:gd name="connsiteX108" fmla="*/ 222637 w 3649649"/>
                  <a:gd name="connsiteY108" fmla="*/ 2385392 h 3299792"/>
                  <a:gd name="connsiteX109" fmla="*/ 103367 w 3649649"/>
                  <a:gd name="connsiteY109" fmla="*/ 2409246 h 3299792"/>
                  <a:gd name="connsiteX110" fmla="*/ 103367 w 3649649"/>
                  <a:gd name="connsiteY110" fmla="*/ 2464905 h 3299792"/>
                  <a:gd name="connsiteX111" fmla="*/ 7951 w 3649649"/>
                  <a:gd name="connsiteY111" fmla="*/ 2464905 h 3299792"/>
                  <a:gd name="connsiteX112" fmla="*/ 0 w 3649649"/>
                  <a:gd name="connsiteY112" fmla="*/ 2305879 h 3299792"/>
                  <a:gd name="connsiteX113" fmla="*/ 0 w 3649649"/>
                  <a:gd name="connsiteY113" fmla="*/ 2242268 h 3299792"/>
                  <a:gd name="connsiteX114" fmla="*/ 55659 w 3649649"/>
                  <a:gd name="connsiteY114" fmla="*/ 2162755 h 3299792"/>
                  <a:gd name="connsiteX115" fmla="*/ 31805 w 3649649"/>
                  <a:gd name="connsiteY115" fmla="*/ 1995778 h 3299792"/>
                  <a:gd name="connsiteX116" fmla="*/ 95416 w 3649649"/>
                  <a:gd name="connsiteY116" fmla="*/ 1995778 h 3299792"/>
                  <a:gd name="connsiteX117" fmla="*/ 95416 w 3649649"/>
                  <a:gd name="connsiteY117" fmla="*/ 1820849 h 3299792"/>
                  <a:gd name="connsiteX118" fmla="*/ 190831 w 3649649"/>
                  <a:gd name="connsiteY118" fmla="*/ 1820849 h 3299792"/>
                  <a:gd name="connsiteX119" fmla="*/ 246491 w 3649649"/>
                  <a:gd name="connsiteY119" fmla="*/ 1868557 h 3299792"/>
                  <a:gd name="connsiteX120" fmla="*/ 405517 w 3649649"/>
                  <a:gd name="connsiteY120" fmla="*/ 1828800 h 3299792"/>
                  <a:gd name="connsiteX121" fmla="*/ 516835 w 3649649"/>
                  <a:gd name="connsiteY121" fmla="*/ 2027583 h 3299792"/>
                  <a:gd name="connsiteX122" fmla="*/ 516835 w 3649649"/>
                  <a:gd name="connsiteY122" fmla="*/ 1789044 h 3299792"/>
                  <a:gd name="connsiteX123" fmla="*/ 652007 w 3649649"/>
                  <a:gd name="connsiteY123" fmla="*/ 1860606 h 3299792"/>
                  <a:gd name="connsiteX124" fmla="*/ 652007 w 3649649"/>
                  <a:gd name="connsiteY124" fmla="*/ 1908313 h 3299792"/>
                  <a:gd name="connsiteX125" fmla="*/ 588397 w 3649649"/>
                  <a:gd name="connsiteY125" fmla="*/ 1908313 h 3299792"/>
                  <a:gd name="connsiteX126" fmla="*/ 604299 w 3649649"/>
                  <a:gd name="connsiteY126" fmla="*/ 2051437 h 3299792"/>
                  <a:gd name="connsiteX127" fmla="*/ 755374 w 3649649"/>
                  <a:gd name="connsiteY127" fmla="*/ 1963973 h 3299792"/>
                  <a:gd name="connsiteX128" fmla="*/ 834887 w 3649649"/>
                  <a:gd name="connsiteY128" fmla="*/ 1868557 h 3299792"/>
                  <a:gd name="connsiteX129" fmla="*/ 842838 w 3649649"/>
                  <a:gd name="connsiteY129" fmla="*/ 1765190 h 3299792"/>
                  <a:gd name="connsiteX130" fmla="*/ 771277 w 3649649"/>
                  <a:gd name="connsiteY130" fmla="*/ 1757239 h 3299792"/>
                  <a:gd name="connsiteX131" fmla="*/ 771277 w 3649649"/>
                  <a:gd name="connsiteY131" fmla="*/ 1661823 h 3299792"/>
                  <a:gd name="connsiteX132" fmla="*/ 739471 w 3649649"/>
                  <a:gd name="connsiteY132" fmla="*/ 1661823 h 3299792"/>
                  <a:gd name="connsiteX133" fmla="*/ 723569 w 3649649"/>
                  <a:gd name="connsiteY133" fmla="*/ 1606164 h 3299792"/>
                  <a:gd name="connsiteX134" fmla="*/ 540689 w 3649649"/>
                  <a:gd name="connsiteY134" fmla="*/ 1725433 h 3299792"/>
                  <a:gd name="connsiteX135" fmla="*/ 516835 w 3649649"/>
                  <a:gd name="connsiteY135" fmla="*/ 1606164 h 3299792"/>
                  <a:gd name="connsiteX136" fmla="*/ 485030 w 3649649"/>
                  <a:gd name="connsiteY136" fmla="*/ 1510748 h 3299792"/>
                  <a:gd name="connsiteX137" fmla="*/ 477078 w 3649649"/>
                  <a:gd name="connsiteY137" fmla="*/ 1367625 h 3299792"/>
                  <a:gd name="connsiteX138" fmla="*/ 445273 w 3649649"/>
                  <a:gd name="connsiteY138" fmla="*/ 1367625 h 3299792"/>
                  <a:gd name="connsiteX139" fmla="*/ 421419 w 3649649"/>
                  <a:gd name="connsiteY139" fmla="*/ 1455089 h 3299792"/>
                  <a:gd name="connsiteX140" fmla="*/ 389614 w 3649649"/>
                  <a:gd name="connsiteY140" fmla="*/ 1455089 h 3299792"/>
                  <a:gd name="connsiteX141" fmla="*/ 389614 w 3649649"/>
                  <a:gd name="connsiteY141" fmla="*/ 1455089 h 3299792"/>
                  <a:gd name="connsiteX142" fmla="*/ 310101 w 3649649"/>
                  <a:gd name="connsiteY142" fmla="*/ 1319917 h 3299792"/>
                  <a:gd name="connsiteX143" fmla="*/ 278296 w 3649649"/>
                  <a:gd name="connsiteY143" fmla="*/ 1319917 h 3299792"/>
                  <a:gd name="connsiteX144" fmla="*/ 278296 w 3649649"/>
                  <a:gd name="connsiteY144" fmla="*/ 1240404 h 3299792"/>
                  <a:gd name="connsiteX145" fmla="*/ 373711 w 3649649"/>
                  <a:gd name="connsiteY145" fmla="*/ 1240404 h 3299792"/>
                  <a:gd name="connsiteX146" fmla="*/ 397565 w 3649649"/>
                  <a:gd name="connsiteY146" fmla="*/ 1296063 h 3299792"/>
                  <a:gd name="connsiteX147" fmla="*/ 477078 w 3649649"/>
                  <a:gd name="connsiteY147" fmla="*/ 1311966 h 3299792"/>
                  <a:gd name="connsiteX148" fmla="*/ 485030 w 3649649"/>
                  <a:gd name="connsiteY148" fmla="*/ 1208599 h 3299792"/>
                  <a:gd name="connsiteX149" fmla="*/ 485030 w 3649649"/>
                  <a:gd name="connsiteY149" fmla="*/ 1081378 h 3299792"/>
                  <a:gd name="connsiteX150" fmla="*/ 532737 w 3649649"/>
                  <a:gd name="connsiteY150" fmla="*/ 1081378 h 3299792"/>
                  <a:gd name="connsiteX151" fmla="*/ 548640 w 3649649"/>
                  <a:gd name="connsiteY151" fmla="*/ 1168842 h 3299792"/>
                  <a:gd name="connsiteX152" fmla="*/ 659958 w 3649649"/>
                  <a:gd name="connsiteY152" fmla="*/ 1168842 h 3299792"/>
                  <a:gd name="connsiteX153" fmla="*/ 683812 w 3649649"/>
                  <a:gd name="connsiteY153" fmla="*/ 1319917 h 3299792"/>
                  <a:gd name="connsiteX154" fmla="*/ 842838 w 3649649"/>
                  <a:gd name="connsiteY154" fmla="*/ 1311966 h 3299792"/>
                  <a:gd name="connsiteX155" fmla="*/ 978011 w 3649649"/>
                  <a:gd name="connsiteY155" fmla="*/ 1311966 h 3299792"/>
                  <a:gd name="connsiteX156" fmla="*/ 1073426 w 3649649"/>
                  <a:gd name="connsiteY156" fmla="*/ 1327868 h 3299792"/>
                  <a:gd name="connsiteX157" fmla="*/ 1073426 w 3649649"/>
                  <a:gd name="connsiteY157" fmla="*/ 1351722 h 3299792"/>
                  <a:gd name="connsiteX158" fmla="*/ 1152939 w 3649649"/>
                  <a:gd name="connsiteY158" fmla="*/ 1351722 h 3299792"/>
                  <a:gd name="connsiteX159" fmla="*/ 1200647 w 3649649"/>
                  <a:gd name="connsiteY159" fmla="*/ 1264258 h 3299792"/>
                  <a:gd name="connsiteX160" fmla="*/ 1224501 w 3649649"/>
                  <a:gd name="connsiteY160" fmla="*/ 1248355 h 3299792"/>
                  <a:gd name="connsiteX161" fmla="*/ 1208598 w 3649649"/>
                  <a:gd name="connsiteY161" fmla="*/ 1200647 h 3299792"/>
                  <a:gd name="connsiteX162" fmla="*/ 1009816 w 3649649"/>
                  <a:gd name="connsiteY162" fmla="*/ 1200647 h 3299792"/>
                  <a:gd name="connsiteX163" fmla="*/ 970059 w 3649649"/>
                  <a:gd name="connsiteY163" fmla="*/ 1081378 h 3299792"/>
                  <a:gd name="connsiteX164" fmla="*/ 739471 w 3649649"/>
                  <a:gd name="connsiteY164" fmla="*/ 1081378 h 3299792"/>
                  <a:gd name="connsiteX165" fmla="*/ 644056 w 3649649"/>
                  <a:gd name="connsiteY165" fmla="*/ 1081378 h 3299792"/>
                  <a:gd name="connsiteX166" fmla="*/ 500932 w 3649649"/>
                  <a:gd name="connsiteY166" fmla="*/ 1057524 h 3299792"/>
                  <a:gd name="connsiteX167" fmla="*/ 500932 w 3649649"/>
                  <a:gd name="connsiteY167" fmla="*/ 866693 h 3299792"/>
                  <a:gd name="connsiteX168" fmla="*/ 540689 w 3649649"/>
                  <a:gd name="connsiteY168" fmla="*/ 842839 h 3299792"/>
                  <a:gd name="connsiteX169" fmla="*/ 508884 w 3649649"/>
                  <a:gd name="connsiteY169" fmla="*/ 811033 h 3299792"/>
                  <a:gd name="connsiteX170" fmla="*/ 492981 w 3649649"/>
                  <a:gd name="connsiteY170" fmla="*/ 747423 h 3299792"/>
                  <a:gd name="connsiteX171" fmla="*/ 604299 w 3649649"/>
                  <a:gd name="connsiteY171" fmla="*/ 739472 h 3299792"/>
                  <a:gd name="connsiteX172" fmla="*/ 604299 w 3649649"/>
                  <a:gd name="connsiteY172" fmla="*/ 659959 h 3299792"/>
                  <a:gd name="connsiteX173" fmla="*/ 604299 w 3649649"/>
                  <a:gd name="connsiteY173" fmla="*/ 620202 h 3299792"/>
                  <a:gd name="connsiteX174" fmla="*/ 636104 w 3649649"/>
                  <a:gd name="connsiteY174" fmla="*/ 564543 h 3299792"/>
                  <a:gd name="connsiteX175" fmla="*/ 683812 w 3649649"/>
                  <a:gd name="connsiteY175" fmla="*/ 564543 h 3299792"/>
                  <a:gd name="connsiteX176" fmla="*/ 723568 w 3649649"/>
                  <a:gd name="connsiteY176" fmla="*/ 691764 h 3299792"/>
                  <a:gd name="connsiteX177" fmla="*/ 1280160 w 3649649"/>
                  <a:gd name="connsiteY177" fmla="*/ 151075 h 3299792"/>
                  <a:gd name="connsiteX0" fmla="*/ 1478943 w 3649649"/>
                  <a:gd name="connsiteY0" fmla="*/ 0 h 3299792"/>
                  <a:gd name="connsiteX1" fmla="*/ 1622066 w 3649649"/>
                  <a:gd name="connsiteY1" fmla="*/ 135173 h 3299792"/>
                  <a:gd name="connsiteX2" fmla="*/ 1653871 w 3649649"/>
                  <a:gd name="connsiteY2" fmla="*/ 166978 h 3299792"/>
                  <a:gd name="connsiteX3" fmla="*/ 1701579 w 3649649"/>
                  <a:gd name="connsiteY3" fmla="*/ 270345 h 3299792"/>
                  <a:gd name="connsiteX4" fmla="*/ 1892411 w 3649649"/>
                  <a:gd name="connsiteY4" fmla="*/ 381663 h 3299792"/>
                  <a:gd name="connsiteX5" fmla="*/ 2051437 w 3649649"/>
                  <a:gd name="connsiteY5" fmla="*/ 477079 h 3299792"/>
                  <a:gd name="connsiteX6" fmla="*/ 2075291 w 3649649"/>
                  <a:gd name="connsiteY6" fmla="*/ 453225 h 3299792"/>
                  <a:gd name="connsiteX7" fmla="*/ 2075291 w 3649649"/>
                  <a:gd name="connsiteY7" fmla="*/ 333955 h 3299792"/>
                  <a:gd name="connsiteX8" fmla="*/ 2115047 w 3649649"/>
                  <a:gd name="connsiteY8" fmla="*/ 333955 h 3299792"/>
                  <a:gd name="connsiteX9" fmla="*/ 2115047 w 3649649"/>
                  <a:gd name="connsiteY9" fmla="*/ 159027 h 3299792"/>
                  <a:gd name="connsiteX10" fmla="*/ 2194560 w 3649649"/>
                  <a:gd name="connsiteY10" fmla="*/ 151075 h 3299792"/>
                  <a:gd name="connsiteX11" fmla="*/ 2194560 w 3649649"/>
                  <a:gd name="connsiteY11" fmla="*/ 333955 h 3299792"/>
                  <a:gd name="connsiteX12" fmla="*/ 2154804 w 3649649"/>
                  <a:gd name="connsiteY12" fmla="*/ 357809 h 3299792"/>
                  <a:gd name="connsiteX13" fmla="*/ 2154804 w 3649649"/>
                  <a:gd name="connsiteY13" fmla="*/ 437322 h 3299792"/>
                  <a:gd name="connsiteX14" fmla="*/ 2154804 w 3649649"/>
                  <a:gd name="connsiteY14" fmla="*/ 508884 h 3299792"/>
                  <a:gd name="connsiteX15" fmla="*/ 2234317 w 3649649"/>
                  <a:gd name="connsiteY15" fmla="*/ 508884 h 3299792"/>
                  <a:gd name="connsiteX16" fmla="*/ 2337684 w 3649649"/>
                  <a:gd name="connsiteY16" fmla="*/ 508884 h 3299792"/>
                  <a:gd name="connsiteX17" fmla="*/ 2433099 w 3649649"/>
                  <a:gd name="connsiteY17" fmla="*/ 508884 h 3299792"/>
                  <a:gd name="connsiteX18" fmla="*/ 2512612 w 3649649"/>
                  <a:gd name="connsiteY18" fmla="*/ 508884 h 3299792"/>
                  <a:gd name="connsiteX19" fmla="*/ 2592125 w 3649649"/>
                  <a:gd name="connsiteY19" fmla="*/ 564543 h 3299792"/>
                  <a:gd name="connsiteX20" fmla="*/ 2647784 w 3649649"/>
                  <a:gd name="connsiteY20" fmla="*/ 636105 h 3299792"/>
                  <a:gd name="connsiteX21" fmla="*/ 2647784 w 3649649"/>
                  <a:gd name="connsiteY21" fmla="*/ 842839 h 3299792"/>
                  <a:gd name="connsiteX22" fmla="*/ 2775005 w 3649649"/>
                  <a:gd name="connsiteY22" fmla="*/ 938254 h 3299792"/>
                  <a:gd name="connsiteX23" fmla="*/ 2902226 w 3649649"/>
                  <a:gd name="connsiteY23" fmla="*/ 1009816 h 3299792"/>
                  <a:gd name="connsiteX24" fmla="*/ 2918129 w 3649649"/>
                  <a:gd name="connsiteY24" fmla="*/ 1033670 h 3299792"/>
                  <a:gd name="connsiteX25" fmla="*/ 2918129 w 3649649"/>
                  <a:gd name="connsiteY25" fmla="*/ 1097280 h 3299792"/>
                  <a:gd name="connsiteX26" fmla="*/ 2854518 w 3649649"/>
                  <a:gd name="connsiteY26" fmla="*/ 1208599 h 3299792"/>
                  <a:gd name="connsiteX27" fmla="*/ 2949934 w 3649649"/>
                  <a:gd name="connsiteY27" fmla="*/ 1168842 h 3299792"/>
                  <a:gd name="connsiteX28" fmla="*/ 2989691 w 3649649"/>
                  <a:gd name="connsiteY28" fmla="*/ 1097280 h 3299792"/>
                  <a:gd name="connsiteX29" fmla="*/ 2989691 w 3649649"/>
                  <a:gd name="connsiteY29" fmla="*/ 1041621 h 3299792"/>
                  <a:gd name="connsiteX30" fmla="*/ 3116911 w 3649649"/>
                  <a:gd name="connsiteY30" fmla="*/ 1033670 h 3299792"/>
                  <a:gd name="connsiteX31" fmla="*/ 3085106 w 3649649"/>
                  <a:gd name="connsiteY31" fmla="*/ 1168842 h 3299792"/>
                  <a:gd name="connsiteX32" fmla="*/ 3085106 w 3649649"/>
                  <a:gd name="connsiteY32" fmla="*/ 1208599 h 3299792"/>
                  <a:gd name="connsiteX33" fmla="*/ 3101009 w 3649649"/>
                  <a:gd name="connsiteY33" fmla="*/ 1232453 h 3299792"/>
                  <a:gd name="connsiteX34" fmla="*/ 3077155 w 3649649"/>
                  <a:gd name="connsiteY34" fmla="*/ 1264258 h 3299792"/>
                  <a:gd name="connsiteX35" fmla="*/ 3077155 w 3649649"/>
                  <a:gd name="connsiteY35" fmla="*/ 1288112 h 3299792"/>
                  <a:gd name="connsiteX36" fmla="*/ 3029447 w 3649649"/>
                  <a:gd name="connsiteY36" fmla="*/ 1296063 h 3299792"/>
                  <a:gd name="connsiteX37" fmla="*/ 3029447 w 3649649"/>
                  <a:gd name="connsiteY37" fmla="*/ 1327868 h 3299792"/>
                  <a:gd name="connsiteX38" fmla="*/ 3045350 w 3649649"/>
                  <a:gd name="connsiteY38" fmla="*/ 1327868 h 3299792"/>
                  <a:gd name="connsiteX39" fmla="*/ 3061252 w 3649649"/>
                  <a:gd name="connsiteY39" fmla="*/ 1478943 h 3299792"/>
                  <a:gd name="connsiteX40" fmla="*/ 3069204 w 3649649"/>
                  <a:gd name="connsiteY40" fmla="*/ 1478943 h 3299792"/>
                  <a:gd name="connsiteX41" fmla="*/ 3101009 w 3649649"/>
                  <a:gd name="connsiteY41" fmla="*/ 1383527 h 3299792"/>
                  <a:gd name="connsiteX42" fmla="*/ 3164619 w 3649649"/>
                  <a:gd name="connsiteY42" fmla="*/ 1455089 h 3299792"/>
                  <a:gd name="connsiteX43" fmla="*/ 3164619 w 3649649"/>
                  <a:gd name="connsiteY43" fmla="*/ 1550505 h 3299792"/>
                  <a:gd name="connsiteX44" fmla="*/ 3307743 w 3649649"/>
                  <a:gd name="connsiteY44" fmla="*/ 1550505 h 3299792"/>
                  <a:gd name="connsiteX45" fmla="*/ 3331597 w 3649649"/>
                  <a:gd name="connsiteY45" fmla="*/ 1860606 h 3299792"/>
                  <a:gd name="connsiteX46" fmla="*/ 3379304 w 3649649"/>
                  <a:gd name="connsiteY46" fmla="*/ 1868557 h 3299792"/>
                  <a:gd name="connsiteX47" fmla="*/ 3450866 w 3649649"/>
                  <a:gd name="connsiteY47" fmla="*/ 1765190 h 3299792"/>
                  <a:gd name="connsiteX48" fmla="*/ 3482671 w 3649649"/>
                  <a:gd name="connsiteY48" fmla="*/ 1765190 h 3299792"/>
                  <a:gd name="connsiteX49" fmla="*/ 3538331 w 3649649"/>
                  <a:gd name="connsiteY49" fmla="*/ 1773141 h 3299792"/>
                  <a:gd name="connsiteX50" fmla="*/ 3578087 w 3649649"/>
                  <a:gd name="connsiteY50" fmla="*/ 1812898 h 3299792"/>
                  <a:gd name="connsiteX51" fmla="*/ 3474720 w 3649649"/>
                  <a:gd name="connsiteY51" fmla="*/ 1987827 h 3299792"/>
                  <a:gd name="connsiteX52" fmla="*/ 3530379 w 3649649"/>
                  <a:gd name="connsiteY52" fmla="*/ 2043486 h 3299792"/>
                  <a:gd name="connsiteX53" fmla="*/ 3609892 w 3649649"/>
                  <a:gd name="connsiteY53" fmla="*/ 2051437 h 3299792"/>
                  <a:gd name="connsiteX54" fmla="*/ 3649649 w 3649649"/>
                  <a:gd name="connsiteY54" fmla="*/ 2083242 h 3299792"/>
                  <a:gd name="connsiteX55" fmla="*/ 3649649 w 3649649"/>
                  <a:gd name="connsiteY55" fmla="*/ 2162755 h 3299792"/>
                  <a:gd name="connsiteX56" fmla="*/ 3506525 w 3649649"/>
                  <a:gd name="connsiteY56" fmla="*/ 2258171 h 3299792"/>
                  <a:gd name="connsiteX57" fmla="*/ 3442915 w 3649649"/>
                  <a:gd name="connsiteY57" fmla="*/ 2369489 h 3299792"/>
                  <a:gd name="connsiteX58" fmla="*/ 3379304 w 3649649"/>
                  <a:gd name="connsiteY58" fmla="*/ 2369489 h 3299792"/>
                  <a:gd name="connsiteX59" fmla="*/ 3307743 w 3649649"/>
                  <a:gd name="connsiteY59" fmla="*/ 2353587 h 3299792"/>
                  <a:gd name="connsiteX60" fmla="*/ 3275937 w 3649649"/>
                  <a:gd name="connsiteY60" fmla="*/ 2361538 h 3299792"/>
                  <a:gd name="connsiteX61" fmla="*/ 3275937 w 3649649"/>
                  <a:gd name="connsiteY61" fmla="*/ 2425148 h 3299792"/>
                  <a:gd name="connsiteX62" fmla="*/ 3188473 w 3649649"/>
                  <a:gd name="connsiteY62" fmla="*/ 2464905 h 3299792"/>
                  <a:gd name="connsiteX63" fmla="*/ 3116911 w 3649649"/>
                  <a:gd name="connsiteY63" fmla="*/ 2472856 h 3299792"/>
                  <a:gd name="connsiteX64" fmla="*/ 3116911 w 3649649"/>
                  <a:gd name="connsiteY64" fmla="*/ 2425148 h 3299792"/>
                  <a:gd name="connsiteX65" fmla="*/ 3037398 w 3649649"/>
                  <a:gd name="connsiteY65" fmla="*/ 2385392 h 3299792"/>
                  <a:gd name="connsiteX66" fmla="*/ 2830664 w 3649649"/>
                  <a:gd name="connsiteY66" fmla="*/ 2385392 h 3299792"/>
                  <a:gd name="connsiteX67" fmla="*/ 2735249 w 3649649"/>
                  <a:gd name="connsiteY67" fmla="*/ 2425148 h 3299792"/>
                  <a:gd name="connsiteX68" fmla="*/ 2615979 w 3649649"/>
                  <a:gd name="connsiteY68" fmla="*/ 2425148 h 3299792"/>
                  <a:gd name="connsiteX69" fmla="*/ 2520564 w 3649649"/>
                  <a:gd name="connsiteY69" fmla="*/ 2456953 h 3299792"/>
                  <a:gd name="connsiteX70" fmla="*/ 2568271 w 3649649"/>
                  <a:gd name="connsiteY70" fmla="*/ 2528515 h 3299792"/>
                  <a:gd name="connsiteX71" fmla="*/ 2568271 w 3649649"/>
                  <a:gd name="connsiteY71" fmla="*/ 2647785 h 3299792"/>
                  <a:gd name="connsiteX72" fmla="*/ 2623931 w 3649649"/>
                  <a:gd name="connsiteY72" fmla="*/ 2647785 h 3299792"/>
                  <a:gd name="connsiteX73" fmla="*/ 2679590 w 3649649"/>
                  <a:gd name="connsiteY73" fmla="*/ 2798860 h 3299792"/>
                  <a:gd name="connsiteX74" fmla="*/ 2703444 w 3649649"/>
                  <a:gd name="connsiteY74" fmla="*/ 2846567 h 3299792"/>
                  <a:gd name="connsiteX75" fmla="*/ 2663687 w 3649649"/>
                  <a:gd name="connsiteY75" fmla="*/ 2989691 h 3299792"/>
                  <a:gd name="connsiteX76" fmla="*/ 2767054 w 3649649"/>
                  <a:gd name="connsiteY76" fmla="*/ 3085107 h 3299792"/>
                  <a:gd name="connsiteX77" fmla="*/ 2798859 w 3649649"/>
                  <a:gd name="connsiteY77" fmla="*/ 3299792 h 3299792"/>
                  <a:gd name="connsiteX78" fmla="*/ 2409245 w 3649649"/>
                  <a:gd name="connsiteY78" fmla="*/ 3275938 h 3299792"/>
                  <a:gd name="connsiteX79" fmla="*/ 2258171 w 3649649"/>
                  <a:gd name="connsiteY79" fmla="*/ 3156668 h 3299792"/>
                  <a:gd name="connsiteX80" fmla="*/ 2170706 w 3649649"/>
                  <a:gd name="connsiteY80" fmla="*/ 3101009 h 3299792"/>
                  <a:gd name="connsiteX81" fmla="*/ 2051437 w 3649649"/>
                  <a:gd name="connsiteY81" fmla="*/ 3085107 h 3299792"/>
                  <a:gd name="connsiteX82" fmla="*/ 2051437 w 3649649"/>
                  <a:gd name="connsiteY82" fmla="*/ 3013545 h 3299792"/>
                  <a:gd name="connsiteX83" fmla="*/ 1971924 w 3649649"/>
                  <a:gd name="connsiteY83" fmla="*/ 2997642 h 3299792"/>
                  <a:gd name="connsiteX84" fmla="*/ 1836751 w 3649649"/>
                  <a:gd name="connsiteY84" fmla="*/ 2782957 h 3299792"/>
                  <a:gd name="connsiteX85" fmla="*/ 1908313 w 3649649"/>
                  <a:gd name="connsiteY85" fmla="*/ 2775006 h 3299792"/>
                  <a:gd name="connsiteX86" fmla="*/ 1757238 w 3649649"/>
                  <a:gd name="connsiteY86" fmla="*/ 2592126 h 3299792"/>
                  <a:gd name="connsiteX87" fmla="*/ 1677725 w 3649649"/>
                  <a:gd name="connsiteY87" fmla="*/ 2608028 h 3299792"/>
                  <a:gd name="connsiteX88" fmla="*/ 1598212 w 3649649"/>
                  <a:gd name="connsiteY88" fmla="*/ 2679590 h 3299792"/>
                  <a:gd name="connsiteX89" fmla="*/ 1534602 w 3649649"/>
                  <a:gd name="connsiteY89" fmla="*/ 2639833 h 3299792"/>
                  <a:gd name="connsiteX90" fmla="*/ 1486894 w 3649649"/>
                  <a:gd name="connsiteY90" fmla="*/ 2608028 h 3299792"/>
                  <a:gd name="connsiteX91" fmla="*/ 1407381 w 3649649"/>
                  <a:gd name="connsiteY91" fmla="*/ 2608028 h 3299792"/>
                  <a:gd name="connsiteX92" fmla="*/ 1343771 w 3649649"/>
                  <a:gd name="connsiteY92" fmla="*/ 2608028 h 3299792"/>
                  <a:gd name="connsiteX93" fmla="*/ 1280160 w 3649649"/>
                  <a:gd name="connsiteY93" fmla="*/ 2623931 h 3299792"/>
                  <a:gd name="connsiteX94" fmla="*/ 1176793 w 3649649"/>
                  <a:gd name="connsiteY94" fmla="*/ 2687541 h 3299792"/>
                  <a:gd name="connsiteX95" fmla="*/ 1073426 w 3649649"/>
                  <a:gd name="connsiteY95" fmla="*/ 2647785 h 3299792"/>
                  <a:gd name="connsiteX96" fmla="*/ 874644 w 3649649"/>
                  <a:gd name="connsiteY96" fmla="*/ 2703444 h 3299792"/>
                  <a:gd name="connsiteX97" fmla="*/ 731520 w 3649649"/>
                  <a:gd name="connsiteY97" fmla="*/ 2743200 h 3299792"/>
                  <a:gd name="connsiteX98" fmla="*/ 628153 w 3649649"/>
                  <a:gd name="connsiteY98" fmla="*/ 2782957 h 3299792"/>
                  <a:gd name="connsiteX99" fmla="*/ 524786 w 3649649"/>
                  <a:gd name="connsiteY99" fmla="*/ 2798860 h 3299792"/>
                  <a:gd name="connsiteX100" fmla="*/ 405517 w 3649649"/>
                  <a:gd name="connsiteY100" fmla="*/ 2759103 h 3299792"/>
                  <a:gd name="connsiteX101" fmla="*/ 429371 w 3649649"/>
                  <a:gd name="connsiteY101" fmla="*/ 2639833 h 3299792"/>
                  <a:gd name="connsiteX102" fmla="*/ 429371 w 3649649"/>
                  <a:gd name="connsiteY102" fmla="*/ 2496710 h 3299792"/>
                  <a:gd name="connsiteX103" fmla="*/ 516835 w 3649649"/>
                  <a:gd name="connsiteY103" fmla="*/ 2234317 h 3299792"/>
                  <a:gd name="connsiteX104" fmla="*/ 516835 w 3649649"/>
                  <a:gd name="connsiteY104" fmla="*/ 2091193 h 3299792"/>
                  <a:gd name="connsiteX105" fmla="*/ 405517 w 3649649"/>
                  <a:gd name="connsiteY105" fmla="*/ 2091193 h 3299792"/>
                  <a:gd name="connsiteX106" fmla="*/ 381663 w 3649649"/>
                  <a:gd name="connsiteY106" fmla="*/ 2258171 h 3299792"/>
                  <a:gd name="connsiteX107" fmla="*/ 222637 w 3649649"/>
                  <a:gd name="connsiteY107" fmla="*/ 2258171 h 3299792"/>
                  <a:gd name="connsiteX108" fmla="*/ 222637 w 3649649"/>
                  <a:gd name="connsiteY108" fmla="*/ 2385392 h 3299792"/>
                  <a:gd name="connsiteX109" fmla="*/ 103367 w 3649649"/>
                  <a:gd name="connsiteY109" fmla="*/ 2409246 h 3299792"/>
                  <a:gd name="connsiteX110" fmla="*/ 103367 w 3649649"/>
                  <a:gd name="connsiteY110" fmla="*/ 2464905 h 3299792"/>
                  <a:gd name="connsiteX111" fmla="*/ 7951 w 3649649"/>
                  <a:gd name="connsiteY111" fmla="*/ 2464905 h 3299792"/>
                  <a:gd name="connsiteX112" fmla="*/ 0 w 3649649"/>
                  <a:gd name="connsiteY112" fmla="*/ 2305879 h 3299792"/>
                  <a:gd name="connsiteX113" fmla="*/ 0 w 3649649"/>
                  <a:gd name="connsiteY113" fmla="*/ 2242268 h 3299792"/>
                  <a:gd name="connsiteX114" fmla="*/ 55659 w 3649649"/>
                  <a:gd name="connsiteY114" fmla="*/ 2162755 h 3299792"/>
                  <a:gd name="connsiteX115" fmla="*/ 31805 w 3649649"/>
                  <a:gd name="connsiteY115" fmla="*/ 1995778 h 3299792"/>
                  <a:gd name="connsiteX116" fmla="*/ 95416 w 3649649"/>
                  <a:gd name="connsiteY116" fmla="*/ 1995778 h 3299792"/>
                  <a:gd name="connsiteX117" fmla="*/ 95416 w 3649649"/>
                  <a:gd name="connsiteY117" fmla="*/ 1820849 h 3299792"/>
                  <a:gd name="connsiteX118" fmla="*/ 190831 w 3649649"/>
                  <a:gd name="connsiteY118" fmla="*/ 1820849 h 3299792"/>
                  <a:gd name="connsiteX119" fmla="*/ 246491 w 3649649"/>
                  <a:gd name="connsiteY119" fmla="*/ 1868557 h 3299792"/>
                  <a:gd name="connsiteX120" fmla="*/ 405517 w 3649649"/>
                  <a:gd name="connsiteY120" fmla="*/ 1828800 h 3299792"/>
                  <a:gd name="connsiteX121" fmla="*/ 516835 w 3649649"/>
                  <a:gd name="connsiteY121" fmla="*/ 2027583 h 3299792"/>
                  <a:gd name="connsiteX122" fmla="*/ 516835 w 3649649"/>
                  <a:gd name="connsiteY122" fmla="*/ 1789044 h 3299792"/>
                  <a:gd name="connsiteX123" fmla="*/ 652007 w 3649649"/>
                  <a:gd name="connsiteY123" fmla="*/ 1860606 h 3299792"/>
                  <a:gd name="connsiteX124" fmla="*/ 652007 w 3649649"/>
                  <a:gd name="connsiteY124" fmla="*/ 1908313 h 3299792"/>
                  <a:gd name="connsiteX125" fmla="*/ 588397 w 3649649"/>
                  <a:gd name="connsiteY125" fmla="*/ 1908313 h 3299792"/>
                  <a:gd name="connsiteX126" fmla="*/ 604299 w 3649649"/>
                  <a:gd name="connsiteY126" fmla="*/ 2051437 h 3299792"/>
                  <a:gd name="connsiteX127" fmla="*/ 755374 w 3649649"/>
                  <a:gd name="connsiteY127" fmla="*/ 1963973 h 3299792"/>
                  <a:gd name="connsiteX128" fmla="*/ 834887 w 3649649"/>
                  <a:gd name="connsiteY128" fmla="*/ 1868557 h 3299792"/>
                  <a:gd name="connsiteX129" fmla="*/ 842838 w 3649649"/>
                  <a:gd name="connsiteY129" fmla="*/ 1765190 h 3299792"/>
                  <a:gd name="connsiteX130" fmla="*/ 771277 w 3649649"/>
                  <a:gd name="connsiteY130" fmla="*/ 1757239 h 3299792"/>
                  <a:gd name="connsiteX131" fmla="*/ 771277 w 3649649"/>
                  <a:gd name="connsiteY131" fmla="*/ 1661823 h 3299792"/>
                  <a:gd name="connsiteX132" fmla="*/ 739471 w 3649649"/>
                  <a:gd name="connsiteY132" fmla="*/ 1661823 h 3299792"/>
                  <a:gd name="connsiteX133" fmla="*/ 723569 w 3649649"/>
                  <a:gd name="connsiteY133" fmla="*/ 1606164 h 3299792"/>
                  <a:gd name="connsiteX134" fmla="*/ 540689 w 3649649"/>
                  <a:gd name="connsiteY134" fmla="*/ 1725433 h 3299792"/>
                  <a:gd name="connsiteX135" fmla="*/ 516835 w 3649649"/>
                  <a:gd name="connsiteY135" fmla="*/ 1606164 h 3299792"/>
                  <a:gd name="connsiteX136" fmla="*/ 485030 w 3649649"/>
                  <a:gd name="connsiteY136" fmla="*/ 1510748 h 3299792"/>
                  <a:gd name="connsiteX137" fmla="*/ 477078 w 3649649"/>
                  <a:gd name="connsiteY137" fmla="*/ 1367625 h 3299792"/>
                  <a:gd name="connsiteX138" fmla="*/ 445273 w 3649649"/>
                  <a:gd name="connsiteY138" fmla="*/ 1367625 h 3299792"/>
                  <a:gd name="connsiteX139" fmla="*/ 421419 w 3649649"/>
                  <a:gd name="connsiteY139" fmla="*/ 1455089 h 3299792"/>
                  <a:gd name="connsiteX140" fmla="*/ 389614 w 3649649"/>
                  <a:gd name="connsiteY140" fmla="*/ 1455089 h 3299792"/>
                  <a:gd name="connsiteX141" fmla="*/ 389614 w 3649649"/>
                  <a:gd name="connsiteY141" fmla="*/ 1455089 h 3299792"/>
                  <a:gd name="connsiteX142" fmla="*/ 310101 w 3649649"/>
                  <a:gd name="connsiteY142" fmla="*/ 1319917 h 3299792"/>
                  <a:gd name="connsiteX143" fmla="*/ 278296 w 3649649"/>
                  <a:gd name="connsiteY143" fmla="*/ 1319917 h 3299792"/>
                  <a:gd name="connsiteX144" fmla="*/ 278296 w 3649649"/>
                  <a:gd name="connsiteY144" fmla="*/ 1240404 h 3299792"/>
                  <a:gd name="connsiteX145" fmla="*/ 373711 w 3649649"/>
                  <a:gd name="connsiteY145" fmla="*/ 1240404 h 3299792"/>
                  <a:gd name="connsiteX146" fmla="*/ 397565 w 3649649"/>
                  <a:gd name="connsiteY146" fmla="*/ 1296063 h 3299792"/>
                  <a:gd name="connsiteX147" fmla="*/ 477078 w 3649649"/>
                  <a:gd name="connsiteY147" fmla="*/ 1311966 h 3299792"/>
                  <a:gd name="connsiteX148" fmla="*/ 485030 w 3649649"/>
                  <a:gd name="connsiteY148" fmla="*/ 1208599 h 3299792"/>
                  <a:gd name="connsiteX149" fmla="*/ 485030 w 3649649"/>
                  <a:gd name="connsiteY149" fmla="*/ 1081378 h 3299792"/>
                  <a:gd name="connsiteX150" fmla="*/ 532737 w 3649649"/>
                  <a:gd name="connsiteY150" fmla="*/ 1081378 h 3299792"/>
                  <a:gd name="connsiteX151" fmla="*/ 548640 w 3649649"/>
                  <a:gd name="connsiteY151" fmla="*/ 1168842 h 3299792"/>
                  <a:gd name="connsiteX152" fmla="*/ 659958 w 3649649"/>
                  <a:gd name="connsiteY152" fmla="*/ 1168842 h 3299792"/>
                  <a:gd name="connsiteX153" fmla="*/ 683812 w 3649649"/>
                  <a:gd name="connsiteY153" fmla="*/ 1319917 h 3299792"/>
                  <a:gd name="connsiteX154" fmla="*/ 842838 w 3649649"/>
                  <a:gd name="connsiteY154" fmla="*/ 1311966 h 3299792"/>
                  <a:gd name="connsiteX155" fmla="*/ 978011 w 3649649"/>
                  <a:gd name="connsiteY155" fmla="*/ 1311966 h 3299792"/>
                  <a:gd name="connsiteX156" fmla="*/ 1073426 w 3649649"/>
                  <a:gd name="connsiteY156" fmla="*/ 1327868 h 3299792"/>
                  <a:gd name="connsiteX157" fmla="*/ 1073426 w 3649649"/>
                  <a:gd name="connsiteY157" fmla="*/ 1351722 h 3299792"/>
                  <a:gd name="connsiteX158" fmla="*/ 1152939 w 3649649"/>
                  <a:gd name="connsiteY158" fmla="*/ 1351722 h 3299792"/>
                  <a:gd name="connsiteX159" fmla="*/ 1200647 w 3649649"/>
                  <a:gd name="connsiteY159" fmla="*/ 1264258 h 3299792"/>
                  <a:gd name="connsiteX160" fmla="*/ 1224501 w 3649649"/>
                  <a:gd name="connsiteY160" fmla="*/ 1248355 h 3299792"/>
                  <a:gd name="connsiteX161" fmla="*/ 1208598 w 3649649"/>
                  <a:gd name="connsiteY161" fmla="*/ 1200647 h 3299792"/>
                  <a:gd name="connsiteX162" fmla="*/ 1009816 w 3649649"/>
                  <a:gd name="connsiteY162" fmla="*/ 1200647 h 3299792"/>
                  <a:gd name="connsiteX163" fmla="*/ 970059 w 3649649"/>
                  <a:gd name="connsiteY163" fmla="*/ 1081378 h 3299792"/>
                  <a:gd name="connsiteX164" fmla="*/ 739471 w 3649649"/>
                  <a:gd name="connsiteY164" fmla="*/ 1081378 h 3299792"/>
                  <a:gd name="connsiteX165" fmla="*/ 644056 w 3649649"/>
                  <a:gd name="connsiteY165" fmla="*/ 1081378 h 3299792"/>
                  <a:gd name="connsiteX166" fmla="*/ 500932 w 3649649"/>
                  <a:gd name="connsiteY166" fmla="*/ 1057524 h 3299792"/>
                  <a:gd name="connsiteX167" fmla="*/ 500932 w 3649649"/>
                  <a:gd name="connsiteY167" fmla="*/ 866693 h 3299792"/>
                  <a:gd name="connsiteX168" fmla="*/ 540689 w 3649649"/>
                  <a:gd name="connsiteY168" fmla="*/ 842839 h 3299792"/>
                  <a:gd name="connsiteX169" fmla="*/ 508884 w 3649649"/>
                  <a:gd name="connsiteY169" fmla="*/ 811033 h 3299792"/>
                  <a:gd name="connsiteX170" fmla="*/ 492981 w 3649649"/>
                  <a:gd name="connsiteY170" fmla="*/ 747423 h 3299792"/>
                  <a:gd name="connsiteX171" fmla="*/ 604299 w 3649649"/>
                  <a:gd name="connsiteY171" fmla="*/ 739472 h 3299792"/>
                  <a:gd name="connsiteX172" fmla="*/ 604299 w 3649649"/>
                  <a:gd name="connsiteY172" fmla="*/ 659959 h 3299792"/>
                  <a:gd name="connsiteX173" fmla="*/ 604299 w 3649649"/>
                  <a:gd name="connsiteY173" fmla="*/ 620202 h 3299792"/>
                  <a:gd name="connsiteX174" fmla="*/ 636104 w 3649649"/>
                  <a:gd name="connsiteY174" fmla="*/ 564543 h 3299792"/>
                  <a:gd name="connsiteX175" fmla="*/ 683812 w 3649649"/>
                  <a:gd name="connsiteY175" fmla="*/ 564543 h 3299792"/>
                  <a:gd name="connsiteX176" fmla="*/ 723568 w 3649649"/>
                  <a:gd name="connsiteY176" fmla="*/ 691764 h 3299792"/>
                  <a:gd name="connsiteX177" fmla="*/ 1463040 w 3649649"/>
                  <a:gd name="connsiteY177" fmla="*/ 23854 h 3299792"/>
                  <a:gd name="connsiteX0" fmla="*/ 1478943 w 3649649"/>
                  <a:gd name="connsiteY0" fmla="*/ 0 h 3299792"/>
                  <a:gd name="connsiteX1" fmla="*/ 1622066 w 3649649"/>
                  <a:gd name="connsiteY1" fmla="*/ 135173 h 3299792"/>
                  <a:gd name="connsiteX2" fmla="*/ 1653871 w 3649649"/>
                  <a:gd name="connsiteY2" fmla="*/ 166978 h 3299792"/>
                  <a:gd name="connsiteX3" fmla="*/ 1701579 w 3649649"/>
                  <a:gd name="connsiteY3" fmla="*/ 270345 h 3299792"/>
                  <a:gd name="connsiteX4" fmla="*/ 1892411 w 3649649"/>
                  <a:gd name="connsiteY4" fmla="*/ 381663 h 3299792"/>
                  <a:gd name="connsiteX5" fmla="*/ 2051437 w 3649649"/>
                  <a:gd name="connsiteY5" fmla="*/ 477079 h 3299792"/>
                  <a:gd name="connsiteX6" fmla="*/ 2075291 w 3649649"/>
                  <a:gd name="connsiteY6" fmla="*/ 453225 h 3299792"/>
                  <a:gd name="connsiteX7" fmla="*/ 2075291 w 3649649"/>
                  <a:gd name="connsiteY7" fmla="*/ 333955 h 3299792"/>
                  <a:gd name="connsiteX8" fmla="*/ 2115047 w 3649649"/>
                  <a:gd name="connsiteY8" fmla="*/ 333955 h 3299792"/>
                  <a:gd name="connsiteX9" fmla="*/ 2115047 w 3649649"/>
                  <a:gd name="connsiteY9" fmla="*/ 159027 h 3299792"/>
                  <a:gd name="connsiteX10" fmla="*/ 2194560 w 3649649"/>
                  <a:gd name="connsiteY10" fmla="*/ 151075 h 3299792"/>
                  <a:gd name="connsiteX11" fmla="*/ 2194560 w 3649649"/>
                  <a:gd name="connsiteY11" fmla="*/ 333955 h 3299792"/>
                  <a:gd name="connsiteX12" fmla="*/ 2154804 w 3649649"/>
                  <a:gd name="connsiteY12" fmla="*/ 357809 h 3299792"/>
                  <a:gd name="connsiteX13" fmla="*/ 2154804 w 3649649"/>
                  <a:gd name="connsiteY13" fmla="*/ 437322 h 3299792"/>
                  <a:gd name="connsiteX14" fmla="*/ 2154804 w 3649649"/>
                  <a:gd name="connsiteY14" fmla="*/ 508884 h 3299792"/>
                  <a:gd name="connsiteX15" fmla="*/ 2234317 w 3649649"/>
                  <a:gd name="connsiteY15" fmla="*/ 508884 h 3299792"/>
                  <a:gd name="connsiteX16" fmla="*/ 2337684 w 3649649"/>
                  <a:gd name="connsiteY16" fmla="*/ 508884 h 3299792"/>
                  <a:gd name="connsiteX17" fmla="*/ 2433099 w 3649649"/>
                  <a:gd name="connsiteY17" fmla="*/ 508884 h 3299792"/>
                  <a:gd name="connsiteX18" fmla="*/ 2512612 w 3649649"/>
                  <a:gd name="connsiteY18" fmla="*/ 508884 h 3299792"/>
                  <a:gd name="connsiteX19" fmla="*/ 2592125 w 3649649"/>
                  <a:gd name="connsiteY19" fmla="*/ 564543 h 3299792"/>
                  <a:gd name="connsiteX20" fmla="*/ 2647784 w 3649649"/>
                  <a:gd name="connsiteY20" fmla="*/ 636105 h 3299792"/>
                  <a:gd name="connsiteX21" fmla="*/ 2647784 w 3649649"/>
                  <a:gd name="connsiteY21" fmla="*/ 842839 h 3299792"/>
                  <a:gd name="connsiteX22" fmla="*/ 2775005 w 3649649"/>
                  <a:gd name="connsiteY22" fmla="*/ 938254 h 3299792"/>
                  <a:gd name="connsiteX23" fmla="*/ 2902226 w 3649649"/>
                  <a:gd name="connsiteY23" fmla="*/ 1009816 h 3299792"/>
                  <a:gd name="connsiteX24" fmla="*/ 2918129 w 3649649"/>
                  <a:gd name="connsiteY24" fmla="*/ 1033670 h 3299792"/>
                  <a:gd name="connsiteX25" fmla="*/ 2918129 w 3649649"/>
                  <a:gd name="connsiteY25" fmla="*/ 1097280 h 3299792"/>
                  <a:gd name="connsiteX26" fmla="*/ 2854518 w 3649649"/>
                  <a:gd name="connsiteY26" fmla="*/ 1208599 h 3299792"/>
                  <a:gd name="connsiteX27" fmla="*/ 2949934 w 3649649"/>
                  <a:gd name="connsiteY27" fmla="*/ 1168842 h 3299792"/>
                  <a:gd name="connsiteX28" fmla="*/ 2989691 w 3649649"/>
                  <a:gd name="connsiteY28" fmla="*/ 1097280 h 3299792"/>
                  <a:gd name="connsiteX29" fmla="*/ 2989691 w 3649649"/>
                  <a:gd name="connsiteY29" fmla="*/ 1041621 h 3299792"/>
                  <a:gd name="connsiteX30" fmla="*/ 3116911 w 3649649"/>
                  <a:gd name="connsiteY30" fmla="*/ 1033670 h 3299792"/>
                  <a:gd name="connsiteX31" fmla="*/ 3085106 w 3649649"/>
                  <a:gd name="connsiteY31" fmla="*/ 1168842 h 3299792"/>
                  <a:gd name="connsiteX32" fmla="*/ 3085106 w 3649649"/>
                  <a:gd name="connsiteY32" fmla="*/ 1208599 h 3299792"/>
                  <a:gd name="connsiteX33" fmla="*/ 3101009 w 3649649"/>
                  <a:gd name="connsiteY33" fmla="*/ 1232453 h 3299792"/>
                  <a:gd name="connsiteX34" fmla="*/ 3077155 w 3649649"/>
                  <a:gd name="connsiteY34" fmla="*/ 1264258 h 3299792"/>
                  <a:gd name="connsiteX35" fmla="*/ 3077155 w 3649649"/>
                  <a:gd name="connsiteY35" fmla="*/ 1288112 h 3299792"/>
                  <a:gd name="connsiteX36" fmla="*/ 3029447 w 3649649"/>
                  <a:gd name="connsiteY36" fmla="*/ 1296063 h 3299792"/>
                  <a:gd name="connsiteX37" fmla="*/ 3029447 w 3649649"/>
                  <a:gd name="connsiteY37" fmla="*/ 1327868 h 3299792"/>
                  <a:gd name="connsiteX38" fmla="*/ 3045350 w 3649649"/>
                  <a:gd name="connsiteY38" fmla="*/ 1327868 h 3299792"/>
                  <a:gd name="connsiteX39" fmla="*/ 3061252 w 3649649"/>
                  <a:gd name="connsiteY39" fmla="*/ 1478943 h 3299792"/>
                  <a:gd name="connsiteX40" fmla="*/ 3069204 w 3649649"/>
                  <a:gd name="connsiteY40" fmla="*/ 1478943 h 3299792"/>
                  <a:gd name="connsiteX41" fmla="*/ 3101009 w 3649649"/>
                  <a:gd name="connsiteY41" fmla="*/ 1383527 h 3299792"/>
                  <a:gd name="connsiteX42" fmla="*/ 3164619 w 3649649"/>
                  <a:gd name="connsiteY42" fmla="*/ 1455089 h 3299792"/>
                  <a:gd name="connsiteX43" fmla="*/ 3164619 w 3649649"/>
                  <a:gd name="connsiteY43" fmla="*/ 1550505 h 3299792"/>
                  <a:gd name="connsiteX44" fmla="*/ 3307743 w 3649649"/>
                  <a:gd name="connsiteY44" fmla="*/ 1550505 h 3299792"/>
                  <a:gd name="connsiteX45" fmla="*/ 3331597 w 3649649"/>
                  <a:gd name="connsiteY45" fmla="*/ 1860606 h 3299792"/>
                  <a:gd name="connsiteX46" fmla="*/ 3379304 w 3649649"/>
                  <a:gd name="connsiteY46" fmla="*/ 1868557 h 3299792"/>
                  <a:gd name="connsiteX47" fmla="*/ 3450866 w 3649649"/>
                  <a:gd name="connsiteY47" fmla="*/ 1765190 h 3299792"/>
                  <a:gd name="connsiteX48" fmla="*/ 3482671 w 3649649"/>
                  <a:gd name="connsiteY48" fmla="*/ 1765190 h 3299792"/>
                  <a:gd name="connsiteX49" fmla="*/ 3538331 w 3649649"/>
                  <a:gd name="connsiteY49" fmla="*/ 1773141 h 3299792"/>
                  <a:gd name="connsiteX50" fmla="*/ 3578087 w 3649649"/>
                  <a:gd name="connsiteY50" fmla="*/ 1812898 h 3299792"/>
                  <a:gd name="connsiteX51" fmla="*/ 3474720 w 3649649"/>
                  <a:gd name="connsiteY51" fmla="*/ 1987827 h 3299792"/>
                  <a:gd name="connsiteX52" fmla="*/ 3530379 w 3649649"/>
                  <a:gd name="connsiteY52" fmla="*/ 2043486 h 3299792"/>
                  <a:gd name="connsiteX53" fmla="*/ 3609892 w 3649649"/>
                  <a:gd name="connsiteY53" fmla="*/ 2051437 h 3299792"/>
                  <a:gd name="connsiteX54" fmla="*/ 3649649 w 3649649"/>
                  <a:gd name="connsiteY54" fmla="*/ 2083242 h 3299792"/>
                  <a:gd name="connsiteX55" fmla="*/ 3649649 w 3649649"/>
                  <a:gd name="connsiteY55" fmla="*/ 2162755 h 3299792"/>
                  <a:gd name="connsiteX56" fmla="*/ 3506525 w 3649649"/>
                  <a:gd name="connsiteY56" fmla="*/ 2258171 h 3299792"/>
                  <a:gd name="connsiteX57" fmla="*/ 3442915 w 3649649"/>
                  <a:gd name="connsiteY57" fmla="*/ 2369489 h 3299792"/>
                  <a:gd name="connsiteX58" fmla="*/ 3379304 w 3649649"/>
                  <a:gd name="connsiteY58" fmla="*/ 2369489 h 3299792"/>
                  <a:gd name="connsiteX59" fmla="*/ 3307743 w 3649649"/>
                  <a:gd name="connsiteY59" fmla="*/ 2353587 h 3299792"/>
                  <a:gd name="connsiteX60" fmla="*/ 3275937 w 3649649"/>
                  <a:gd name="connsiteY60" fmla="*/ 2361538 h 3299792"/>
                  <a:gd name="connsiteX61" fmla="*/ 3275937 w 3649649"/>
                  <a:gd name="connsiteY61" fmla="*/ 2425148 h 3299792"/>
                  <a:gd name="connsiteX62" fmla="*/ 3188473 w 3649649"/>
                  <a:gd name="connsiteY62" fmla="*/ 2464905 h 3299792"/>
                  <a:gd name="connsiteX63" fmla="*/ 3116911 w 3649649"/>
                  <a:gd name="connsiteY63" fmla="*/ 2472856 h 3299792"/>
                  <a:gd name="connsiteX64" fmla="*/ 3116911 w 3649649"/>
                  <a:gd name="connsiteY64" fmla="*/ 2425148 h 3299792"/>
                  <a:gd name="connsiteX65" fmla="*/ 3037398 w 3649649"/>
                  <a:gd name="connsiteY65" fmla="*/ 2385392 h 3299792"/>
                  <a:gd name="connsiteX66" fmla="*/ 2830664 w 3649649"/>
                  <a:gd name="connsiteY66" fmla="*/ 2385392 h 3299792"/>
                  <a:gd name="connsiteX67" fmla="*/ 2735249 w 3649649"/>
                  <a:gd name="connsiteY67" fmla="*/ 2425148 h 3299792"/>
                  <a:gd name="connsiteX68" fmla="*/ 2615979 w 3649649"/>
                  <a:gd name="connsiteY68" fmla="*/ 2425148 h 3299792"/>
                  <a:gd name="connsiteX69" fmla="*/ 2520564 w 3649649"/>
                  <a:gd name="connsiteY69" fmla="*/ 2456953 h 3299792"/>
                  <a:gd name="connsiteX70" fmla="*/ 2568271 w 3649649"/>
                  <a:gd name="connsiteY70" fmla="*/ 2528515 h 3299792"/>
                  <a:gd name="connsiteX71" fmla="*/ 2568271 w 3649649"/>
                  <a:gd name="connsiteY71" fmla="*/ 2647785 h 3299792"/>
                  <a:gd name="connsiteX72" fmla="*/ 2623931 w 3649649"/>
                  <a:gd name="connsiteY72" fmla="*/ 2647785 h 3299792"/>
                  <a:gd name="connsiteX73" fmla="*/ 2679590 w 3649649"/>
                  <a:gd name="connsiteY73" fmla="*/ 2798860 h 3299792"/>
                  <a:gd name="connsiteX74" fmla="*/ 2703444 w 3649649"/>
                  <a:gd name="connsiteY74" fmla="*/ 2846567 h 3299792"/>
                  <a:gd name="connsiteX75" fmla="*/ 2663687 w 3649649"/>
                  <a:gd name="connsiteY75" fmla="*/ 2989691 h 3299792"/>
                  <a:gd name="connsiteX76" fmla="*/ 2767054 w 3649649"/>
                  <a:gd name="connsiteY76" fmla="*/ 3085107 h 3299792"/>
                  <a:gd name="connsiteX77" fmla="*/ 2798859 w 3649649"/>
                  <a:gd name="connsiteY77" fmla="*/ 3299792 h 3299792"/>
                  <a:gd name="connsiteX78" fmla="*/ 2409245 w 3649649"/>
                  <a:gd name="connsiteY78" fmla="*/ 3275938 h 3299792"/>
                  <a:gd name="connsiteX79" fmla="*/ 2258171 w 3649649"/>
                  <a:gd name="connsiteY79" fmla="*/ 3156668 h 3299792"/>
                  <a:gd name="connsiteX80" fmla="*/ 2170706 w 3649649"/>
                  <a:gd name="connsiteY80" fmla="*/ 3101009 h 3299792"/>
                  <a:gd name="connsiteX81" fmla="*/ 2051437 w 3649649"/>
                  <a:gd name="connsiteY81" fmla="*/ 3085107 h 3299792"/>
                  <a:gd name="connsiteX82" fmla="*/ 2051437 w 3649649"/>
                  <a:gd name="connsiteY82" fmla="*/ 3013545 h 3299792"/>
                  <a:gd name="connsiteX83" fmla="*/ 1971924 w 3649649"/>
                  <a:gd name="connsiteY83" fmla="*/ 2997642 h 3299792"/>
                  <a:gd name="connsiteX84" fmla="*/ 1836751 w 3649649"/>
                  <a:gd name="connsiteY84" fmla="*/ 2782957 h 3299792"/>
                  <a:gd name="connsiteX85" fmla="*/ 1908313 w 3649649"/>
                  <a:gd name="connsiteY85" fmla="*/ 2775006 h 3299792"/>
                  <a:gd name="connsiteX86" fmla="*/ 1757238 w 3649649"/>
                  <a:gd name="connsiteY86" fmla="*/ 2592126 h 3299792"/>
                  <a:gd name="connsiteX87" fmla="*/ 1677725 w 3649649"/>
                  <a:gd name="connsiteY87" fmla="*/ 2608028 h 3299792"/>
                  <a:gd name="connsiteX88" fmla="*/ 1598212 w 3649649"/>
                  <a:gd name="connsiteY88" fmla="*/ 2679590 h 3299792"/>
                  <a:gd name="connsiteX89" fmla="*/ 1534602 w 3649649"/>
                  <a:gd name="connsiteY89" fmla="*/ 2639833 h 3299792"/>
                  <a:gd name="connsiteX90" fmla="*/ 1486894 w 3649649"/>
                  <a:gd name="connsiteY90" fmla="*/ 2608028 h 3299792"/>
                  <a:gd name="connsiteX91" fmla="*/ 1407381 w 3649649"/>
                  <a:gd name="connsiteY91" fmla="*/ 2608028 h 3299792"/>
                  <a:gd name="connsiteX92" fmla="*/ 1343771 w 3649649"/>
                  <a:gd name="connsiteY92" fmla="*/ 2608028 h 3299792"/>
                  <a:gd name="connsiteX93" fmla="*/ 1280160 w 3649649"/>
                  <a:gd name="connsiteY93" fmla="*/ 2623931 h 3299792"/>
                  <a:gd name="connsiteX94" fmla="*/ 1176793 w 3649649"/>
                  <a:gd name="connsiteY94" fmla="*/ 2687541 h 3299792"/>
                  <a:gd name="connsiteX95" fmla="*/ 1073426 w 3649649"/>
                  <a:gd name="connsiteY95" fmla="*/ 2647785 h 3299792"/>
                  <a:gd name="connsiteX96" fmla="*/ 874644 w 3649649"/>
                  <a:gd name="connsiteY96" fmla="*/ 2703444 h 3299792"/>
                  <a:gd name="connsiteX97" fmla="*/ 731520 w 3649649"/>
                  <a:gd name="connsiteY97" fmla="*/ 2743200 h 3299792"/>
                  <a:gd name="connsiteX98" fmla="*/ 628153 w 3649649"/>
                  <a:gd name="connsiteY98" fmla="*/ 2782957 h 3299792"/>
                  <a:gd name="connsiteX99" fmla="*/ 524786 w 3649649"/>
                  <a:gd name="connsiteY99" fmla="*/ 2798860 h 3299792"/>
                  <a:gd name="connsiteX100" fmla="*/ 405517 w 3649649"/>
                  <a:gd name="connsiteY100" fmla="*/ 2759103 h 3299792"/>
                  <a:gd name="connsiteX101" fmla="*/ 429371 w 3649649"/>
                  <a:gd name="connsiteY101" fmla="*/ 2639833 h 3299792"/>
                  <a:gd name="connsiteX102" fmla="*/ 429371 w 3649649"/>
                  <a:gd name="connsiteY102" fmla="*/ 2496710 h 3299792"/>
                  <a:gd name="connsiteX103" fmla="*/ 516835 w 3649649"/>
                  <a:gd name="connsiteY103" fmla="*/ 2234317 h 3299792"/>
                  <a:gd name="connsiteX104" fmla="*/ 516835 w 3649649"/>
                  <a:gd name="connsiteY104" fmla="*/ 2091193 h 3299792"/>
                  <a:gd name="connsiteX105" fmla="*/ 405517 w 3649649"/>
                  <a:gd name="connsiteY105" fmla="*/ 2091193 h 3299792"/>
                  <a:gd name="connsiteX106" fmla="*/ 381663 w 3649649"/>
                  <a:gd name="connsiteY106" fmla="*/ 2258171 h 3299792"/>
                  <a:gd name="connsiteX107" fmla="*/ 222637 w 3649649"/>
                  <a:gd name="connsiteY107" fmla="*/ 2258171 h 3299792"/>
                  <a:gd name="connsiteX108" fmla="*/ 222637 w 3649649"/>
                  <a:gd name="connsiteY108" fmla="*/ 2385392 h 3299792"/>
                  <a:gd name="connsiteX109" fmla="*/ 103367 w 3649649"/>
                  <a:gd name="connsiteY109" fmla="*/ 2409246 h 3299792"/>
                  <a:gd name="connsiteX110" fmla="*/ 103367 w 3649649"/>
                  <a:gd name="connsiteY110" fmla="*/ 2464905 h 3299792"/>
                  <a:gd name="connsiteX111" fmla="*/ 7951 w 3649649"/>
                  <a:gd name="connsiteY111" fmla="*/ 2464905 h 3299792"/>
                  <a:gd name="connsiteX112" fmla="*/ 0 w 3649649"/>
                  <a:gd name="connsiteY112" fmla="*/ 2305879 h 3299792"/>
                  <a:gd name="connsiteX113" fmla="*/ 0 w 3649649"/>
                  <a:gd name="connsiteY113" fmla="*/ 2242268 h 3299792"/>
                  <a:gd name="connsiteX114" fmla="*/ 55659 w 3649649"/>
                  <a:gd name="connsiteY114" fmla="*/ 2162755 h 3299792"/>
                  <a:gd name="connsiteX115" fmla="*/ 31805 w 3649649"/>
                  <a:gd name="connsiteY115" fmla="*/ 1995778 h 3299792"/>
                  <a:gd name="connsiteX116" fmla="*/ 95416 w 3649649"/>
                  <a:gd name="connsiteY116" fmla="*/ 1995778 h 3299792"/>
                  <a:gd name="connsiteX117" fmla="*/ 95416 w 3649649"/>
                  <a:gd name="connsiteY117" fmla="*/ 1820849 h 3299792"/>
                  <a:gd name="connsiteX118" fmla="*/ 190831 w 3649649"/>
                  <a:gd name="connsiteY118" fmla="*/ 1820849 h 3299792"/>
                  <a:gd name="connsiteX119" fmla="*/ 246491 w 3649649"/>
                  <a:gd name="connsiteY119" fmla="*/ 1868557 h 3299792"/>
                  <a:gd name="connsiteX120" fmla="*/ 405517 w 3649649"/>
                  <a:gd name="connsiteY120" fmla="*/ 1828800 h 3299792"/>
                  <a:gd name="connsiteX121" fmla="*/ 516835 w 3649649"/>
                  <a:gd name="connsiteY121" fmla="*/ 2027583 h 3299792"/>
                  <a:gd name="connsiteX122" fmla="*/ 516835 w 3649649"/>
                  <a:gd name="connsiteY122" fmla="*/ 1789044 h 3299792"/>
                  <a:gd name="connsiteX123" fmla="*/ 652007 w 3649649"/>
                  <a:gd name="connsiteY123" fmla="*/ 1860606 h 3299792"/>
                  <a:gd name="connsiteX124" fmla="*/ 652007 w 3649649"/>
                  <a:gd name="connsiteY124" fmla="*/ 1908313 h 3299792"/>
                  <a:gd name="connsiteX125" fmla="*/ 588397 w 3649649"/>
                  <a:gd name="connsiteY125" fmla="*/ 1908313 h 3299792"/>
                  <a:gd name="connsiteX126" fmla="*/ 604299 w 3649649"/>
                  <a:gd name="connsiteY126" fmla="*/ 2051437 h 3299792"/>
                  <a:gd name="connsiteX127" fmla="*/ 755374 w 3649649"/>
                  <a:gd name="connsiteY127" fmla="*/ 1963973 h 3299792"/>
                  <a:gd name="connsiteX128" fmla="*/ 834887 w 3649649"/>
                  <a:gd name="connsiteY128" fmla="*/ 1868557 h 3299792"/>
                  <a:gd name="connsiteX129" fmla="*/ 842838 w 3649649"/>
                  <a:gd name="connsiteY129" fmla="*/ 1765190 h 3299792"/>
                  <a:gd name="connsiteX130" fmla="*/ 771277 w 3649649"/>
                  <a:gd name="connsiteY130" fmla="*/ 1757239 h 3299792"/>
                  <a:gd name="connsiteX131" fmla="*/ 771277 w 3649649"/>
                  <a:gd name="connsiteY131" fmla="*/ 1661823 h 3299792"/>
                  <a:gd name="connsiteX132" fmla="*/ 739471 w 3649649"/>
                  <a:gd name="connsiteY132" fmla="*/ 1661823 h 3299792"/>
                  <a:gd name="connsiteX133" fmla="*/ 723569 w 3649649"/>
                  <a:gd name="connsiteY133" fmla="*/ 1606164 h 3299792"/>
                  <a:gd name="connsiteX134" fmla="*/ 540689 w 3649649"/>
                  <a:gd name="connsiteY134" fmla="*/ 1725433 h 3299792"/>
                  <a:gd name="connsiteX135" fmla="*/ 516835 w 3649649"/>
                  <a:gd name="connsiteY135" fmla="*/ 1606164 h 3299792"/>
                  <a:gd name="connsiteX136" fmla="*/ 485030 w 3649649"/>
                  <a:gd name="connsiteY136" fmla="*/ 1510748 h 3299792"/>
                  <a:gd name="connsiteX137" fmla="*/ 477078 w 3649649"/>
                  <a:gd name="connsiteY137" fmla="*/ 1367625 h 3299792"/>
                  <a:gd name="connsiteX138" fmla="*/ 445273 w 3649649"/>
                  <a:gd name="connsiteY138" fmla="*/ 1367625 h 3299792"/>
                  <a:gd name="connsiteX139" fmla="*/ 421419 w 3649649"/>
                  <a:gd name="connsiteY139" fmla="*/ 1455089 h 3299792"/>
                  <a:gd name="connsiteX140" fmla="*/ 389614 w 3649649"/>
                  <a:gd name="connsiteY140" fmla="*/ 1455089 h 3299792"/>
                  <a:gd name="connsiteX141" fmla="*/ 389614 w 3649649"/>
                  <a:gd name="connsiteY141" fmla="*/ 1455089 h 3299792"/>
                  <a:gd name="connsiteX142" fmla="*/ 310101 w 3649649"/>
                  <a:gd name="connsiteY142" fmla="*/ 1319917 h 3299792"/>
                  <a:gd name="connsiteX143" fmla="*/ 278296 w 3649649"/>
                  <a:gd name="connsiteY143" fmla="*/ 1319917 h 3299792"/>
                  <a:gd name="connsiteX144" fmla="*/ 278296 w 3649649"/>
                  <a:gd name="connsiteY144" fmla="*/ 1240404 h 3299792"/>
                  <a:gd name="connsiteX145" fmla="*/ 373711 w 3649649"/>
                  <a:gd name="connsiteY145" fmla="*/ 1240404 h 3299792"/>
                  <a:gd name="connsiteX146" fmla="*/ 397565 w 3649649"/>
                  <a:gd name="connsiteY146" fmla="*/ 1296063 h 3299792"/>
                  <a:gd name="connsiteX147" fmla="*/ 477078 w 3649649"/>
                  <a:gd name="connsiteY147" fmla="*/ 1311966 h 3299792"/>
                  <a:gd name="connsiteX148" fmla="*/ 485030 w 3649649"/>
                  <a:gd name="connsiteY148" fmla="*/ 1208599 h 3299792"/>
                  <a:gd name="connsiteX149" fmla="*/ 485030 w 3649649"/>
                  <a:gd name="connsiteY149" fmla="*/ 1081378 h 3299792"/>
                  <a:gd name="connsiteX150" fmla="*/ 532737 w 3649649"/>
                  <a:gd name="connsiteY150" fmla="*/ 1081378 h 3299792"/>
                  <a:gd name="connsiteX151" fmla="*/ 548640 w 3649649"/>
                  <a:gd name="connsiteY151" fmla="*/ 1168842 h 3299792"/>
                  <a:gd name="connsiteX152" fmla="*/ 659958 w 3649649"/>
                  <a:gd name="connsiteY152" fmla="*/ 1168842 h 3299792"/>
                  <a:gd name="connsiteX153" fmla="*/ 683812 w 3649649"/>
                  <a:gd name="connsiteY153" fmla="*/ 1319917 h 3299792"/>
                  <a:gd name="connsiteX154" fmla="*/ 842838 w 3649649"/>
                  <a:gd name="connsiteY154" fmla="*/ 1311966 h 3299792"/>
                  <a:gd name="connsiteX155" fmla="*/ 978011 w 3649649"/>
                  <a:gd name="connsiteY155" fmla="*/ 1311966 h 3299792"/>
                  <a:gd name="connsiteX156" fmla="*/ 1073426 w 3649649"/>
                  <a:gd name="connsiteY156" fmla="*/ 1327868 h 3299792"/>
                  <a:gd name="connsiteX157" fmla="*/ 1073426 w 3649649"/>
                  <a:gd name="connsiteY157" fmla="*/ 1351722 h 3299792"/>
                  <a:gd name="connsiteX158" fmla="*/ 1152939 w 3649649"/>
                  <a:gd name="connsiteY158" fmla="*/ 1351722 h 3299792"/>
                  <a:gd name="connsiteX159" fmla="*/ 1200647 w 3649649"/>
                  <a:gd name="connsiteY159" fmla="*/ 1264258 h 3299792"/>
                  <a:gd name="connsiteX160" fmla="*/ 1224501 w 3649649"/>
                  <a:gd name="connsiteY160" fmla="*/ 1248355 h 3299792"/>
                  <a:gd name="connsiteX161" fmla="*/ 1208598 w 3649649"/>
                  <a:gd name="connsiteY161" fmla="*/ 1200647 h 3299792"/>
                  <a:gd name="connsiteX162" fmla="*/ 1009816 w 3649649"/>
                  <a:gd name="connsiteY162" fmla="*/ 1200647 h 3299792"/>
                  <a:gd name="connsiteX163" fmla="*/ 970059 w 3649649"/>
                  <a:gd name="connsiteY163" fmla="*/ 1081378 h 3299792"/>
                  <a:gd name="connsiteX164" fmla="*/ 739471 w 3649649"/>
                  <a:gd name="connsiteY164" fmla="*/ 1081378 h 3299792"/>
                  <a:gd name="connsiteX165" fmla="*/ 644056 w 3649649"/>
                  <a:gd name="connsiteY165" fmla="*/ 1081378 h 3299792"/>
                  <a:gd name="connsiteX166" fmla="*/ 500932 w 3649649"/>
                  <a:gd name="connsiteY166" fmla="*/ 1057524 h 3299792"/>
                  <a:gd name="connsiteX167" fmla="*/ 500932 w 3649649"/>
                  <a:gd name="connsiteY167" fmla="*/ 866693 h 3299792"/>
                  <a:gd name="connsiteX168" fmla="*/ 540689 w 3649649"/>
                  <a:gd name="connsiteY168" fmla="*/ 842839 h 3299792"/>
                  <a:gd name="connsiteX169" fmla="*/ 508884 w 3649649"/>
                  <a:gd name="connsiteY169" fmla="*/ 811033 h 3299792"/>
                  <a:gd name="connsiteX170" fmla="*/ 492981 w 3649649"/>
                  <a:gd name="connsiteY170" fmla="*/ 747423 h 3299792"/>
                  <a:gd name="connsiteX171" fmla="*/ 604299 w 3649649"/>
                  <a:gd name="connsiteY171" fmla="*/ 739472 h 3299792"/>
                  <a:gd name="connsiteX172" fmla="*/ 604299 w 3649649"/>
                  <a:gd name="connsiteY172" fmla="*/ 659959 h 3299792"/>
                  <a:gd name="connsiteX173" fmla="*/ 604299 w 3649649"/>
                  <a:gd name="connsiteY173" fmla="*/ 620202 h 3299792"/>
                  <a:gd name="connsiteX174" fmla="*/ 636104 w 3649649"/>
                  <a:gd name="connsiteY174" fmla="*/ 564543 h 3299792"/>
                  <a:gd name="connsiteX175" fmla="*/ 683812 w 3649649"/>
                  <a:gd name="connsiteY175" fmla="*/ 564543 h 3299792"/>
                  <a:gd name="connsiteX176" fmla="*/ 723568 w 3649649"/>
                  <a:gd name="connsiteY176" fmla="*/ 691764 h 3299792"/>
                  <a:gd name="connsiteX177" fmla="*/ 1463040 w 3649649"/>
                  <a:gd name="connsiteY177" fmla="*/ 23854 h 3299792"/>
                  <a:gd name="connsiteX178" fmla="*/ 1478943 w 3649649"/>
                  <a:gd name="connsiteY178" fmla="*/ 0 h 329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3649649" h="3299792">
                    <a:moveTo>
                      <a:pt x="1478943" y="0"/>
                    </a:moveTo>
                    <a:lnTo>
                      <a:pt x="1622066" y="135173"/>
                    </a:lnTo>
                    <a:lnTo>
                      <a:pt x="1653871" y="166978"/>
                    </a:lnTo>
                    <a:lnTo>
                      <a:pt x="1701579" y="270345"/>
                    </a:lnTo>
                    <a:lnTo>
                      <a:pt x="1892411" y="381663"/>
                    </a:lnTo>
                    <a:lnTo>
                      <a:pt x="2051437" y="477079"/>
                    </a:lnTo>
                    <a:lnTo>
                      <a:pt x="2075291" y="453225"/>
                    </a:lnTo>
                    <a:lnTo>
                      <a:pt x="2075291" y="333955"/>
                    </a:lnTo>
                    <a:lnTo>
                      <a:pt x="2115047" y="333955"/>
                    </a:lnTo>
                    <a:lnTo>
                      <a:pt x="2115047" y="159027"/>
                    </a:lnTo>
                    <a:lnTo>
                      <a:pt x="2194560" y="151075"/>
                    </a:lnTo>
                    <a:lnTo>
                      <a:pt x="2194560" y="333955"/>
                    </a:lnTo>
                    <a:lnTo>
                      <a:pt x="2154804" y="357809"/>
                    </a:lnTo>
                    <a:lnTo>
                      <a:pt x="2154804" y="437322"/>
                    </a:lnTo>
                    <a:lnTo>
                      <a:pt x="2154804" y="508884"/>
                    </a:lnTo>
                    <a:lnTo>
                      <a:pt x="2234317" y="508884"/>
                    </a:lnTo>
                    <a:lnTo>
                      <a:pt x="2337684" y="508884"/>
                    </a:lnTo>
                    <a:lnTo>
                      <a:pt x="2433099" y="508884"/>
                    </a:lnTo>
                    <a:lnTo>
                      <a:pt x="2512612" y="508884"/>
                    </a:lnTo>
                    <a:lnTo>
                      <a:pt x="2592125" y="564543"/>
                    </a:lnTo>
                    <a:lnTo>
                      <a:pt x="2647784" y="636105"/>
                    </a:lnTo>
                    <a:lnTo>
                      <a:pt x="2647784" y="842839"/>
                    </a:lnTo>
                    <a:lnTo>
                      <a:pt x="2775005" y="938254"/>
                    </a:lnTo>
                    <a:lnTo>
                      <a:pt x="2902226" y="1009816"/>
                    </a:lnTo>
                    <a:lnTo>
                      <a:pt x="2918129" y="1033670"/>
                    </a:lnTo>
                    <a:lnTo>
                      <a:pt x="2918129" y="1097280"/>
                    </a:lnTo>
                    <a:lnTo>
                      <a:pt x="2854518" y="1208599"/>
                    </a:lnTo>
                    <a:lnTo>
                      <a:pt x="2949934" y="1168842"/>
                    </a:lnTo>
                    <a:lnTo>
                      <a:pt x="2989691" y="1097280"/>
                    </a:lnTo>
                    <a:lnTo>
                      <a:pt x="2989691" y="1041621"/>
                    </a:lnTo>
                    <a:lnTo>
                      <a:pt x="3116911" y="1033670"/>
                    </a:lnTo>
                    <a:lnTo>
                      <a:pt x="3085106" y="1168842"/>
                    </a:lnTo>
                    <a:lnTo>
                      <a:pt x="3085106" y="1208599"/>
                    </a:lnTo>
                    <a:lnTo>
                      <a:pt x="3101009" y="1232453"/>
                    </a:lnTo>
                    <a:lnTo>
                      <a:pt x="3077155" y="1264258"/>
                    </a:lnTo>
                    <a:lnTo>
                      <a:pt x="3077155" y="1288112"/>
                    </a:lnTo>
                    <a:lnTo>
                      <a:pt x="3029447" y="1296063"/>
                    </a:lnTo>
                    <a:lnTo>
                      <a:pt x="3029447" y="1327868"/>
                    </a:lnTo>
                    <a:lnTo>
                      <a:pt x="3045350" y="1327868"/>
                    </a:lnTo>
                    <a:lnTo>
                      <a:pt x="3061252" y="1478943"/>
                    </a:lnTo>
                    <a:lnTo>
                      <a:pt x="3069204" y="1478943"/>
                    </a:lnTo>
                    <a:lnTo>
                      <a:pt x="3101009" y="1383527"/>
                    </a:lnTo>
                    <a:lnTo>
                      <a:pt x="3164619" y="1455089"/>
                    </a:lnTo>
                    <a:lnTo>
                      <a:pt x="3164619" y="1550505"/>
                    </a:lnTo>
                    <a:lnTo>
                      <a:pt x="3307743" y="1550505"/>
                    </a:lnTo>
                    <a:lnTo>
                      <a:pt x="3331597" y="1860606"/>
                    </a:lnTo>
                    <a:lnTo>
                      <a:pt x="3379304" y="1868557"/>
                    </a:lnTo>
                    <a:lnTo>
                      <a:pt x="3450866" y="1765190"/>
                    </a:lnTo>
                    <a:lnTo>
                      <a:pt x="3482671" y="1765190"/>
                    </a:lnTo>
                    <a:lnTo>
                      <a:pt x="3538331" y="1773141"/>
                    </a:lnTo>
                    <a:lnTo>
                      <a:pt x="3578087" y="1812898"/>
                    </a:lnTo>
                    <a:lnTo>
                      <a:pt x="3474720" y="1987827"/>
                    </a:lnTo>
                    <a:lnTo>
                      <a:pt x="3530379" y="2043486"/>
                    </a:lnTo>
                    <a:lnTo>
                      <a:pt x="3609892" y="2051437"/>
                    </a:lnTo>
                    <a:lnTo>
                      <a:pt x="3649649" y="2083242"/>
                    </a:lnTo>
                    <a:lnTo>
                      <a:pt x="3649649" y="2162755"/>
                    </a:lnTo>
                    <a:lnTo>
                      <a:pt x="3506525" y="2258171"/>
                    </a:lnTo>
                    <a:lnTo>
                      <a:pt x="3442915" y="2369489"/>
                    </a:lnTo>
                    <a:lnTo>
                      <a:pt x="3379304" y="2369489"/>
                    </a:lnTo>
                    <a:lnTo>
                      <a:pt x="3307743" y="2353587"/>
                    </a:lnTo>
                    <a:lnTo>
                      <a:pt x="3275937" y="2361538"/>
                    </a:lnTo>
                    <a:lnTo>
                      <a:pt x="3275937" y="2425148"/>
                    </a:lnTo>
                    <a:lnTo>
                      <a:pt x="3188473" y="2464905"/>
                    </a:lnTo>
                    <a:lnTo>
                      <a:pt x="3116911" y="2472856"/>
                    </a:lnTo>
                    <a:lnTo>
                      <a:pt x="3116911" y="2425148"/>
                    </a:lnTo>
                    <a:lnTo>
                      <a:pt x="3037398" y="2385392"/>
                    </a:lnTo>
                    <a:lnTo>
                      <a:pt x="2830664" y="2385392"/>
                    </a:lnTo>
                    <a:lnTo>
                      <a:pt x="2735249" y="2425148"/>
                    </a:lnTo>
                    <a:lnTo>
                      <a:pt x="2615979" y="2425148"/>
                    </a:lnTo>
                    <a:lnTo>
                      <a:pt x="2520564" y="2456953"/>
                    </a:lnTo>
                    <a:lnTo>
                      <a:pt x="2568271" y="2528515"/>
                    </a:lnTo>
                    <a:lnTo>
                      <a:pt x="2568271" y="2647785"/>
                    </a:lnTo>
                    <a:lnTo>
                      <a:pt x="2623931" y="2647785"/>
                    </a:lnTo>
                    <a:lnTo>
                      <a:pt x="2679590" y="2798860"/>
                    </a:lnTo>
                    <a:lnTo>
                      <a:pt x="2703444" y="2846567"/>
                    </a:lnTo>
                    <a:lnTo>
                      <a:pt x="2663687" y="2989691"/>
                    </a:lnTo>
                    <a:lnTo>
                      <a:pt x="2767054" y="3085107"/>
                    </a:lnTo>
                    <a:lnTo>
                      <a:pt x="2798859" y="3299792"/>
                    </a:lnTo>
                    <a:lnTo>
                      <a:pt x="2409245" y="3275938"/>
                    </a:lnTo>
                    <a:lnTo>
                      <a:pt x="2258171" y="3156668"/>
                    </a:lnTo>
                    <a:lnTo>
                      <a:pt x="2170706" y="3101009"/>
                    </a:lnTo>
                    <a:lnTo>
                      <a:pt x="2051437" y="3085107"/>
                    </a:lnTo>
                    <a:lnTo>
                      <a:pt x="2051437" y="3013545"/>
                    </a:lnTo>
                    <a:lnTo>
                      <a:pt x="1971924" y="2997642"/>
                    </a:lnTo>
                    <a:lnTo>
                      <a:pt x="1836751" y="2782957"/>
                    </a:lnTo>
                    <a:lnTo>
                      <a:pt x="1908313" y="2775006"/>
                    </a:lnTo>
                    <a:lnTo>
                      <a:pt x="1757238" y="2592126"/>
                    </a:lnTo>
                    <a:lnTo>
                      <a:pt x="1677725" y="2608028"/>
                    </a:lnTo>
                    <a:lnTo>
                      <a:pt x="1598212" y="2679590"/>
                    </a:lnTo>
                    <a:lnTo>
                      <a:pt x="1534602" y="2639833"/>
                    </a:lnTo>
                    <a:lnTo>
                      <a:pt x="1486894" y="2608028"/>
                    </a:lnTo>
                    <a:lnTo>
                      <a:pt x="1407381" y="2608028"/>
                    </a:lnTo>
                    <a:lnTo>
                      <a:pt x="1343771" y="2608028"/>
                    </a:lnTo>
                    <a:lnTo>
                      <a:pt x="1280160" y="2623931"/>
                    </a:lnTo>
                    <a:lnTo>
                      <a:pt x="1176793" y="2687541"/>
                    </a:lnTo>
                    <a:lnTo>
                      <a:pt x="1073426" y="2647785"/>
                    </a:lnTo>
                    <a:lnTo>
                      <a:pt x="874644" y="2703444"/>
                    </a:lnTo>
                    <a:lnTo>
                      <a:pt x="731520" y="2743200"/>
                    </a:lnTo>
                    <a:lnTo>
                      <a:pt x="628153" y="2782957"/>
                    </a:lnTo>
                    <a:lnTo>
                      <a:pt x="524786" y="2798860"/>
                    </a:lnTo>
                    <a:lnTo>
                      <a:pt x="405517" y="2759103"/>
                    </a:lnTo>
                    <a:lnTo>
                      <a:pt x="429371" y="2639833"/>
                    </a:lnTo>
                    <a:lnTo>
                      <a:pt x="429371" y="2496710"/>
                    </a:lnTo>
                    <a:lnTo>
                      <a:pt x="516835" y="2234317"/>
                    </a:lnTo>
                    <a:lnTo>
                      <a:pt x="516835" y="2091193"/>
                    </a:lnTo>
                    <a:lnTo>
                      <a:pt x="405517" y="2091193"/>
                    </a:lnTo>
                    <a:lnTo>
                      <a:pt x="381663" y="2258171"/>
                    </a:lnTo>
                    <a:lnTo>
                      <a:pt x="222637" y="2258171"/>
                    </a:lnTo>
                    <a:lnTo>
                      <a:pt x="222637" y="2385392"/>
                    </a:lnTo>
                    <a:lnTo>
                      <a:pt x="103367" y="2409246"/>
                    </a:lnTo>
                    <a:lnTo>
                      <a:pt x="103367" y="2464905"/>
                    </a:lnTo>
                    <a:lnTo>
                      <a:pt x="7951" y="2464905"/>
                    </a:lnTo>
                    <a:lnTo>
                      <a:pt x="0" y="2305879"/>
                    </a:lnTo>
                    <a:lnTo>
                      <a:pt x="0" y="2242268"/>
                    </a:lnTo>
                    <a:lnTo>
                      <a:pt x="55659" y="2162755"/>
                    </a:lnTo>
                    <a:lnTo>
                      <a:pt x="31805" y="1995778"/>
                    </a:lnTo>
                    <a:lnTo>
                      <a:pt x="95416" y="1995778"/>
                    </a:lnTo>
                    <a:lnTo>
                      <a:pt x="95416" y="1820849"/>
                    </a:lnTo>
                    <a:lnTo>
                      <a:pt x="190831" y="1820849"/>
                    </a:lnTo>
                    <a:lnTo>
                      <a:pt x="246491" y="1868557"/>
                    </a:lnTo>
                    <a:lnTo>
                      <a:pt x="405517" y="1828800"/>
                    </a:lnTo>
                    <a:lnTo>
                      <a:pt x="516835" y="2027583"/>
                    </a:lnTo>
                    <a:lnTo>
                      <a:pt x="516835" y="1789044"/>
                    </a:lnTo>
                    <a:lnTo>
                      <a:pt x="652007" y="1860606"/>
                    </a:lnTo>
                    <a:lnTo>
                      <a:pt x="652007" y="1908313"/>
                    </a:lnTo>
                    <a:lnTo>
                      <a:pt x="588397" y="1908313"/>
                    </a:lnTo>
                    <a:lnTo>
                      <a:pt x="604299" y="2051437"/>
                    </a:lnTo>
                    <a:lnTo>
                      <a:pt x="755374" y="1963973"/>
                    </a:lnTo>
                    <a:lnTo>
                      <a:pt x="834887" y="1868557"/>
                    </a:lnTo>
                    <a:lnTo>
                      <a:pt x="842838" y="1765190"/>
                    </a:lnTo>
                    <a:lnTo>
                      <a:pt x="771277" y="1757239"/>
                    </a:lnTo>
                    <a:lnTo>
                      <a:pt x="771277" y="1661823"/>
                    </a:lnTo>
                    <a:lnTo>
                      <a:pt x="739471" y="1661823"/>
                    </a:lnTo>
                    <a:lnTo>
                      <a:pt x="723569" y="1606164"/>
                    </a:lnTo>
                    <a:lnTo>
                      <a:pt x="540689" y="1725433"/>
                    </a:lnTo>
                    <a:lnTo>
                      <a:pt x="516835" y="1606164"/>
                    </a:lnTo>
                    <a:lnTo>
                      <a:pt x="485030" y="1510748"/>
                    </a:lnTo>
                    <a:lnTo>
                      <a:pt x="477078" y="1367625"/>
                    </a:lnTo>
                    <a:lnTo>
                      <a:pt x="445273" y="1367625"/>
                    </a:lnTo>
                    <a:lnTo>
                      <a:pt x="421419" y="1455089"/>
                    </a:lnTo>
                    <a:lnTo>
                      <a:pt x="389614" y="1455089"/>
                    </a:lnTo>
                    <a:lnTo>
                      <a:pt x="389614" y="1455089"/>
                    </a:lnTo>
                    <a:lnTo>
                      <a:pt x="310101" y="1319917"/>
                    </a:lnTo>
                    <a:lnTo>
                      <a:pt x="278296" y="1319917"/>
                    </a:lnTo>
                    <a:lnTo>
                      <a:pt x="278296" y="1240404"/>
                    </a:lnTo>
                    <a:lnTo>
                      <a:pt x="373711" y="1240404"/>
                    </a:lnTo>
                    <a:lnTo>
                      <a:pt x="397565" y="1296063"/>
                    </a:lnTo>
                    <a:lnTo>
                      <a:pt x="477078" y="1311966"/>
                    </a:lnTo>
                    <a:lnTo>
                      <a:pt x="485030" y="1208599"/>
                    </a:lnTo>
                    <a:lnTo>
                      <a:pt x="485030" y="1081378"/>
                    </a:lnTo>
                    <a:lnTo>
                      <a:pt x="532737" y="1081378"/>
                    </a:lnTo>
                    <a:lnTo>
                      <a:pt x="548640" y="1168842"/>
                    </a:lnTo>
                    <a:lnTo>
                      <a:pt x="659958" y="1168842"/>
                    </a:lnTo>
                    <a:lnTo>
                      <a:pt x="683812" y="1319917"/>
                    </a:lnTo>
                    <a:lnTo>
                      <a:pt x="842838" y="1311966"/>
                    </a:lnTo>
                    <a:lnTo>
                      <a:pt x="978011" y="1311966"/>
                    </a:lnTo>
                    <a:lnTo>
                      <a:pt x="1073426" y="1327868"/>
                    </a:lnTo>
                    <a:lnTo>
                      <a:pt x="1073426" y="1351722"/>
                    </a:lnTo>
                    <a:lnTo>
                      <a:pt x="1152939" y="1351722"/>
                    </a:lnTo>
                    <a:lnTo>
                      <a:pt x="1200647" y="1264258"/>
                    </a:lnTo>
                    <a:lnTo>
                      <a:pt x="1224501" y="1248355"/>
                    </a:lnTo>
                    <a:lnTo>
                      <a:pt x="1208598" y="1200647"/>
                    </a:lnTo>
                    <a:lnTo>
                      <a:pt x="1009816" y="1200647"/>
                    </a:lnTo>
                    <a:lnTo>
                      <a:pt x="970059" y="1081378"/>
                    </a:lnTo>
                    <a:lnTo>
                      <a:pt x="739471" y="1081378"/>
                    </a:lnTo>
                    <a:lnTo>
                      <a:pt x="644056" y="1081378"/>
                    </a:lnTo>
                    <a:lnTo>
                      <a:pt x="500932" y="1057524"/>
                    </a:lnTo>
                    <a:lnTo>
                      <a:pt x="500932" y="866693"/>
                    </a:lnTo>
                    <a:lnTo>
                      <a:pt x="540689" y="842839"/>
                    </a:lnTo>
                    <a:lnTo>
                      <a:pt x="508884" y="811033"/>
                    </a:lnTo>
                    <a:lnTo>
                      <a:pt x="492981" y="747423"/>
                    </a:lnTo>
                    <a:lnTo>
                      <a:pt x="604299" y="739472"/>
                    </a:lnTo>
                    <a:lnTo>
                      <a:pt x="604299" y="659959"/>
                    </a:lnTo>
                    <a:lnTo>
                      <a:pt x="604299" y="620202"/>
                    </a:lnTo>
                    <a:lnTo>
                      <a:pt x="636104" y="564543"/>
                    </a:lnTo>
                    <a:lnTo>
                      <a:pt x="683812" y="564543"/>
                    </a:lnTo>
                    <a:lnTo>
                      <a:pt x="723568" y="691764"/>
                    </a:lnTo>
                    <a:lnTo>
                      <a:pt x="1463040" y="23854"/>
                    </a:lnTo>
                    <a:lnTo>
                      <a:pt x="1478943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1386838" y="3498278"/>
                <a:ext cx="1076281" cy="471446"/>
              </a:xfrm>
              <a:custGeom>
                <a:avLst/>
                <a:gdLst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441051 w 3721211"/>
                  <a:gd name="connsiteY40" fmla="*/ 1105231 h 1630017"/>
                  <a:gd name="connsiteX41" fmla="*/ 2512613 w 3721211"/>
                  <a:gd name="connsiteY41" fmla="*/ 1105231 h 1630017"/>
                  <a:gd name="connsiteX42" fmla="*/ 2560320 w 3721211"/>
                  <a:gd name="connsiteY42" fmla="*/ 1216549 h 1630017"/>
                  <a:gd name="connsiteX43" fmla="*/ 2687541 w 3721211"/>
                  <a:gd name="connsiteY43" fmla="*/ 1256306 h 1630017"/>
                  <a:gd name="connsiteX44" fmla="*/ 2782957 w 3721211"/>
                  <a:gd name="connsiteY44" fmla="*/ 1272209 h 1630017"/>
                  <a:gd name="connsiteX45" fmla="*/ 2838616 w 3721211"/>
                  <a:gd name="connsiteY45" fmla="*/ 1327868 h 1630017"/>
                  <a:gd name="connsiteX46" fmla="*/ 2830665 w 3721211"/>
                  <a:gd name="connsiteY46" fmla="*/ 1431235 h 1630017"/>
                  <a:gd name="connsiteX47" fmla="*/ 2894275 w 3721211"/>
                  <a:gd name="connsiteY47" fmla="*/ 1439186 h 1630017"/>
                  <a:gd name="connsiteX48" fmla="*/ 3005593 w 3721211"/>
                  <a:gd name="connsiteY48" fmla="*/ 1327868 h 1630017"/>
                  <a:gd name="connsiteX49" fmla="*/ 3053301 w 3721211"/>
                  <a:gd name="connsiteY49" fmla="*/ 1296063 h 1630017"/>
                  <a:gd name="connsiteX50" fmla="*/ 3116912 w 3721211"/>
                  <a:gd name="connsiteY50" fmla="*/ 1351722 h 1630017"/>
                  <a:gd name="connsiteX51" fmla="*/ 3204376 w 3721211"/>
                  <a:gd name="connsiteY51" fmla="*/ 1407381 h 1630017"/>
                  <a:gd name="connsiteX52" fmla="*/ 3299792 w 3721211"/>
                  <a:gd name="connsiteY52" fmla="*/ 1526650 h 1630017"/>
                  <a:gd name="connsiteX53" fmla="*/ 3379305 w 3721211"/>
                  <a:gd name="connsiteY53" fmla="*/ 1606163 h 1630017"/>
                  <a:gd name="connsiteX54" fmla="*/ 3458818 w 3721211"/>
                  <a:gd name="connsiteY54" fmla="*/ 1630017 h 1630017"/>
                  <a:gd name="connsiteX55" fmla="*/ 3578087 w 3721211"/>
                  <a:gd name="connsiteY55" fmla="*/ 1630017 h 1630017"/>
                  <a:gd name="connsiteX56" fmla="*/ 3617844 w 3721211"/>
                  <a:gd name="connsiteY56" fmla="*/ 1542553 h 1630017"/>
                  <a:gd name="connsiteX57" fmla="*/ 3617844 w 3721211"/>
                  <a:gd name="connsiteY57" fmla="*/ 1375576 h 1630017"/>
                  <a:gd name="connsiteX58" fmla="*/ 3681454 w 3721211"/>
                  <a:gd name="connsiteY58" fmla="*/ 1144988 h 1630017"/>
                  <a:gd name="connsiteX59" fmla="*/ 3657600 w 3721211"/>
                  <a:gd name="connsiteY59" fmla="*/ 938254 h 1630017"/>
                  <a:gd name="connsiteX60" fmla="*/ 3697357 w 3721211"/>
                  <a:gd name="connsiteY60" fmla="*/ 866692 h 1630017"/>
                  <a:gd name="connsiteX61" fmla="*/ 3721211 w 3721211"/>
                  <a:gd name="connsiteY61" fmla="*/ 795130 h 1630017"/>
                  <a:gd name="connsiteX62" fmla="*/ 3721211 w 3721211"/>
                  <a:gd name="connsiteY62" fmla="*/ 707666 h 1630017"/>
                  <a:gd name="connsiteX63" fmla="*/ 3617844 w 3721211"/>
                  <a:gd name="connsiteY63" fmla="*/ 707666 h 1630017"/>
                  <a:gd name="connsiteX64" fmla="*/ 3482672 w 3721211"/>
                  <a:gd name="connsiteY64" fmla="*/ 620202 h 1630017"/>
                  <a:gd name="connsiteX65" fmla="*/ 3411110 w 3721211"/>
                  <a:gd name="connsiteY65" fmla="*/ 588396 h 1630017"/>
                  <a:gd name="connsiteX66" fmla="*/ 3307743 w 3721211"/>
                  <a:gd name="connsiteY66" fmla="*/ 540689 h 1630017"/>
                  <a:gd name="connsiteX67" fmla="*/ 3283889 w 3721211"/>
                  <a:gd name="connsiteY67" fmla="*/ 453224 h 1630017"/>
                  <a:gd name="connsiteX68" fmla="*/ 3315694 w 3721211"/>
                  <a:gd name="connsiteY68" fmla="*/ 469127 h 1630017"/>
                  <a:gd name="connsiteX69" fmla="*/ 3275938 w 3721211"/>
                  <a:gd name="connsiteY69" fmla="*/ 349857 h 1630017"/>
                  <a:gd name="connsiteX70" fmla="*/ 3148717 w 3721211"/>
                  <a:gd name="connsiteY70" fmla="*/ 365760 h 1630017"/>
                  <a:gd name="connsiteX71" fmla="*/ 2989691 w 3721211"/>
                  <a:gd name="connsiteY71" fmla="*/ 310101 h 1630017"/>
                  <a:gd name="connsiteX72" fmla="*/ 2862470 w 3721211"/>
                  <a:gd name="connsiteY72" fmla="*/ 333955 h 1630017"/>
                  <a:gd name="connsiteX73" fmla="*/ 2655736 w 3721211"/>
                  <a:gd name="connsiteY73" fmla="*/ 389614 h 1630017"/>
                  <a:gd name="connsiteX74" fmla="*/ 2528515 w 3721211"/>
                  <a:gd name="connsiteY74" fmla="*/ 429370 h 1630017"/>
                  <a:gd name="connsiteX75" fmla="*/ 2528515 w 3721211"/>
                  <a:gd name="connsiteY75" fmla="*/ 556591 h 1630017"/>
                  <a:gd name="connsiteX76" fmla="*/ 2615979 w 3721211"/>
                  <a:gd name="connsiteY76" fmla="*/ 636104 h 1630017"/>
                  <a:gd name="connsiteX77" fmla="*/ 2615979 w 3721211"/>
                  <a:gd name="connsiteY77" fmla="*/ 659958 h 1630017"/>
                  <a:gd name="connsiteX78" fmla="*/ 2496710 w 3721211"/>
                  <a:gd name="connsiteY78" fmla="*/ 691763 h 1630017"/>
                  <a:gd name="connsiteX79" fmla="*/ 2456953 w 3721211"/>
                  <a:gd name="connsiteY79" fmla="*/ 636104 h 1630017"/>
                  <a:gd name="connsiteX80" fmla="*/ 2425148 w 3721211"/>
                  <a:gd name="connsiteY80" fmla="*/ 485029 h 1630017"/>
                  <a:gd name="connsiteX81" fmla="*/ 2385392 w 3721211"/>
                  <a:gd name="connsiteY81" fmla="*/ 485029 h 1630017"/>
                  <a:gd name="connsiteX82" fmla="*/ 2385392 w 3721211"/>
                  <a:gd name="connsiteY82" fmla="*/ 580445 h 1630017"/>
                  <a:gd name="connsiteX83" fmla="*/ 2289976 w 3721211"/>
                  <a:gd name="connsiteY83" fmla="*/ 516835 h 1630017"/>
                  <a:gd name="connsiteX84" fmla="*/ 2258171 w 3721211"/>
                  <a:gd name="connsiteY84" fmla="*/ 477078 h 1630017"/>
                  <a:gd name="connsiteX85" fmla="*/ 2210463 w 3721211"/>
                  <a:gd name="connsiteY85" fmla="*/ 453224 h 1630017"/>
                  <a:gd name="connsiteX86" fmla="*/ 2170706 w 3721211"/>
                  <a:gd name="connsiteY86" fmla="*/ 405516 h 1630017"/>
                  <a:gd name="connsiteX87" fmla="*/ 2019632 w 3721211"/>
                  <a:gd name="connsiteY87" fmla="*/ 405516 h 1630017"/>
                  <a:gd name="connsiteX88" fmla="*/ 2011680 w 3721211"/>
                  <a:gd name="connsiteY88" fmla="*/ 373711 h 1630017"/>
                  <a:gd name="connsiteX89" fmla="*/ 1948070 w 3721211"/>
                  <a:gd name="connsiteY89" fmla="*/ 357809 h 1630017"/>
                  <a:gd name="connsiteX90" fmla="*/ 1948070 w 3721211"/>
                  <a:gd name="connsiteY90" fmla="*/ 341906 h 1630017"/>
                  <a:gd name="connsiteX91" fmla="*/ 1796995 w 3721211"/>
                  <a:gd name="connsiteY91" fmla="*/ 341906 h 1630017"/>
                  <a:gd name="connsiteX92" fmla="*/ 1677726 w 3721211"/>
                  <a:gd name="connsiteY92" fmla="*/ 333955 h 1630017"/>
                  <a:gd name="connsiteX93" fmla="*/ 1566407 w 3721211"/>
                  <a:gd name="connsiteY93" fmla="*/ 278296 h 1630017"/>
                  <a:gd name="connsiteX94" fmla="*/ 1478943 w 3721211"/>
                  <a:gd name="connsiteY94" fmla="*/ 222636 h 1630017"/>
                  <a:gd name="connsiteX95" fmla="*/ 1431235 w 3721211"/>
                  <a:gd name="connsiteY95" fmla="*/ 198783 h 1630017"/>
                  <a:gd name="connsiteX96" fmla="*/ 1232453 w 3721211"/>
                  <a:gd name="connsiteY96" fmla="*/ 206734 h 1630017"/>
                  <a:gd name="connsiteX97" fmla="*/ 1152939 w 3721211"/>
                  <a:gd name="connsiteY97" fmla="*/ 95416 h 1630017"/>
                  <a:gd name="connsiteX98" fmla="*/ 1049573 w 3721211"/>
                  <a:gd name="connsiteY98" fmla="*/ 47708 h 1630017"/>
                  <a:gd name="connsiteX99" fmla="*/ 906449 w 3721211"/>
                  <a:gd name="connsiteY99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337684 w 3721211"/>
                  <a:gd name="connsiteY40" fmla="*/ 1113183 h 1630017"/>
                  <a:gd name="connsiteX41" fmla="*/ 2441051 w 3721211"/>
                  <a:gd name="connsiteY41" fmla="*/ 1105231 h 1630017"/>
                  <a:gd name="connsiteX42" fmla="*/ 2512613 w 3721211"/>
                  <a:gd name="connsiteY42" fmla="*/ 1105231 h 1630017"/>
                  <a:gd name="connsiteX43" fmla="*/ 2560320 w 3721211"/>
                  <a:gd name="connsiteY43" fmla="*/ 1216549 h 1630017"/>
                  <a:gd name="connsiteX44" fmla="*/ 2687541 w 3721211"/>
                  <a:gd name="connsiteY44" fmla="*/ 1256306 h 1630017"/>
                  <a:gd name="connsiteX45" fmla="*/ 2782957 w 3721211"/>
                  <a:gd name="connsiteY45" fmla="*/ 1272209 h 1630017"/>
                  <a:gd name="connsiteX46" fmla="*/ 2838616 w 3721211"/>
                  <a:gd name="connsiteY46" fmla="*/ 1327868 h 1630017"/>
                  <a:gd name="connsiteX47" fmla="*/ 2830665 w 3721211"/>
                  <a:gd name="connsiteY47" fmla="*/ 1431235 h 1630017"/>
                  <a:gd name="connsiteX48" fmla="*/ 2894275 w 3721211"/>
                  <a:gd name="connsiteY48" fmla="*/ 1439186 h 1630017"/>
                  <a:gd name="connsiteX49" fmla="*/ 3005593 w 3721211"/>
                  <a:gd name="connsiteY49" fmla="*/ 1327868 h 1630017"/>
                  <a:gd name="connsiteX50" fmla="*/ 3053301 w 3721211"/>
                  <a:gd name="connsiteY50" fmla="*/ 1296063 h 1630017"/>
                  <a:gd name="connsiteX51" fmla="*/ 3116912 w 3721211"/>
                  <a:gd name="connsiteY51" fmla="*/ 1351722 h 1630017"/>
                  <a:gd name="connsiteX52" fmla="*/ 3204376 w 3721211"/>
                  <a:gd name="connsiteY52" fmla="*/ 1407381 h 1630017"/>
                  <a:gd name="connsiteX53" fmla="*/ 3299792 w 3721211"/>
                  <a:gd name="connsiteY53" fmla="*/ 1526650 h 1630017"/>
                  <a:gd name="connsiteX54" fmla="*/ 3379305 w 3721211"/>
                  <a:gd name="connsiteY54" fmla="*/ 1606163 h 1630017"/>
                  <a:gd name="connsiteX55" fmla="*/ 3458818 w 3721211"/>
                  <a:gd name="connsiteY55" fmla="*/ 1630017 h 1630017"/>
                  <a:gd name="connsiteX56" fmla="*/ 3578087 w 3721211"/>
                  <a:gd name="connsiteY56" fmla="*/ 1630017 h 1630017"/>
                  <a:gd name="connsiteX57" fmla="*/ 3617844 w 3721211"/>
                  <a:gd name="connsiteY57" fmla="*/ 1542553 h 1630017"/>
                  <a:gd name="connsiteX58" fmla="*/ 3617844 w 3721211"/>
                  <a:gd name="connsiteY58" fmla="*/ 1375576 h 1630017"/>
                  <a:gd name="connsiteX59" fmla="*/ 3681454 w 3721211"/>
                  <a:gd name="connsiteY59" fmla="*/ 1144988 h 1630017"/>
                  <a:gd name="connsiteX60" fmla="*/ 3657600 w 3721211"/>
                  <a:gd name="connsiteY60" fmla="*/ 938254 h 1630017"/>
                  <a:gd name="connsiteX61" fmla="*/ 3697357 w 3721211"/>
                  <a:gd name="connsiteY61" fmla="*/ 866692 h 1630017"/>
                  <a:gd name="connsiteX62" fmla="*/ 3721211 w 3721211"/>
                  <a:gd name="connsiteY62" fmla="*/ 795130 h 1630017"/>
                  <a:gd name="connsiteX63" fmla="*/ 3721211 w 3721211"/>
                  <a:gd name="connsiteY63" fmla="*/ 707666 h 1630017"/>
                  <a:gd name="connsiteX64" fmla="*/ 3617844 w 3721211"/>
                  <a:gd name="connsiteY64" fmla="*/ 707666 h 1630017"/>
                  <a:gd name="connsiteX65" fmla="*/ 3482672 w 3721211"/>
                  <a:gd name="connsiteY65" fmla="*/ 620202 h 1630017"/>
                  <a:gd name="connsiteX66" fmla="*/ 3411110 w 3721211"/>
                  <a:gd name="connsiteY66" fmla="*/ 588396 h 1630017"/>
                  <a:gd name="connsiteX67" fmla="*/ 3307743 w 3721211"/>
                  <a:gd name="connsiteY67" fmla="*/ 540689 h 1630017"/>
                  <a:gd name="connsiteX68" fmla="*/ 3283889 w 3721211"/>
                  <a:gd name="connsiteY68" fmla="*/ 453224 h 1630017"/>
                  <a:gd name="connsiteX69" fmla="*/ 3315694 w 3721211"/>
                  <a:gd name="connsiteY69" fmla="*/ 469127 h 1630017"/>
                  <a:gd name="connsiteX70" fmla="*/ 3275938 w 3721211"/>
                  <a:gd name="connsiteY70" fmla="*/ 349857 h 1630017"/>
                  <a:gd name="connsiteX71" fmla="*/ 3148717 w 3721211"/>
                  <a:gd name="connsiteY71" fmla="*/ 365760 h 1630017"/>
                  <a:gd name="connsiteX72" fmla="*/ 2989691 w 3721211"/>
                  <a:gd name="connsiteY72" fmla="*/ 310101 h 1630017"/>
                  <a:gd name="connsiteX73" fmla="*/ 2862470 w 3721211"/>
                  <a:gd name="connsiteY73" fmla="*/ 333955 h 1630017"/>
                  <a:gd name="connsiteX74" fmla="*/ 2655736 w 3721211"/>
                  <a:gd name="connsiteY74" fmla="*/ 389614 h 1630017"/>
                  <a:gd name="connsiteX75" fmla="*/ 2528515 w 3721211"/>
                  <a:gd name="connsiteY75" fmla="*/ 429370 h 1630017"/>
                  <a:gd name="connsiteX76" fmla="*/ 2528515 w 3721211"/>
                  <a:gd name="connsiteY76" fmla="*/ 556591 h 1630017"/>
                  <a:gd name="connsiteX77" fmla="*/ 2615979 w 3721211"/>
                  <a:gd name="connsiteY77" fmla="*/ 636104 h 1630017"/>
                  <a:gd name="connsiteX78" fmla="*/ 2615979 w 3721211"/>
                  <a:gd name="connsiteY78" fmla="*/ 659958 h 1630017"/>
                  <a:gd name="connsiteX79" fmla="*/ 2496710 w 3721211"/>
                  <a:gd name="connsiteY79" fmla="*/ 691763 h 1630017"/>
                  <a:gd name="connsiteX80" fmla="*/ 2456953 w 3721211"/>
                  <a:gd name="connsiteY80" fmla="*/ 636104 h 1630017"/>
                  <a:gd name="connsiteX81" fmla="*/ 2425148 w 3721211"/>
                  <a:gd name="connsiteY81" fmla="*/ 485029 h 1630017"/>
                  <a:gd name="connsiteX82" fmla="*/ 2385392 w 3721211"/>
                  <a:gd name="connsiteY82" fmla="*/ 485029 h 1630017"/>
                  <a:gd name="connsiteX83" fmla="*/ 2385392 w 3721211"/>
                  <a:gd name="connsiteY83" fmla="*/ 580445 h 1630017"/>
                  <a:gd name="connsiteX84" fmla="*/ 2289976 w 3721211"/>
                  <a:gd name="connsiteY84" fmla="*/ 516835 h 1630017"/>
                  <a:gd name="connsiteX85" fmla="*/ 2258171 w 3721211"/>
                  <a:gd name="connsiteY85" fmla="*/ 477078 h 1630017"/>
                  <a:gd name="connsiteX86" fmla="*/ 2210463 w 3721211"/>
                  <a:gd name="connsiteY86" fmla="*/ 453224 h 1630017"/>
                  <a:gd name="connsiteX87" fmla="*/ 2170706 w 3721211"/>
                  <a:gd name="connsiteY87" fmla="*/ 405516 h 1630017"/>
                  <a:gd name="connsiteX88" fmla="*/ 2019632 w 3721211"/>
                  <a:gd name="connsiteY88" fmla="*/ 405516 h 1630017"/>
                  <a:gd name="connsiteX89" fmla="*/ 2011680 w 3721211"/>
                  <a:gd name="connsiteY89" fmla="*/ 373711 h 1630017"/>
                  <a:gd name="connsiteX90" fmla="*/ 1948070 w 3721211"/>
                  <a:gd name="connsiteY90" fmla="*/ 357809 h 1630017"/>
                  <a:gd name="connsiteX91" fmla="*/ 1948070 w 3721211"/>
                  <a:gd name="connsiteY91" fmla="*/ 341906 h 1630017"/>
                  <a:gd name="connsiteX92" fmla="*/ 1796995 w 3721211"/>
                  <a:gd name="connsiteY92" fmla="*/ 341906 h 1630017"/>
                  <a:gd name="connsiteX93" fmla="*/ 1677726 w 3721211"/>
                  <a:gd name="connsiteY93" fmla="*/ 333955 h 1630017"/>
                  <a:gd name="connsiteX94" fmla="*/ 1566407 w 3721211"/>
                  <a:gd name="connsiteY94" fmla="*/ 278296 h 1630017"/>
                  <a:gd name="connsiteX95" fmla="*/ 1478943 w 3721211"/>
                  <a:gd name="connsiteY95" fmla="*/ 222636 h 1630017"/>
                  <a:gd name="connsiteX96" fmla="*/ 1431235 w 3721211"/>
                  <a:gd name="connsiteY96" fmla="*/ 198783 h 1630017"/>
                  <a:gd name="connsiteX97" fmla="*/ 1232453 w 3721211"/>
                  <a:gd name="connsiteY97" fmla="*/ 206734 h 1630017"/>
                  <a:gd name="connsiteX98" fmla="*/ 1152939 w 3721211"/>
                  <a:gd name="connsiteY98" fmla="*/ 95416 h 1630017"/>
                  <a:gd name="connsiteX99" fmla="*/ 1049573 w 3721211"/>
                  <a:gd name="connsiteY99" fmla="*/ 47708 h 1630017"/>
                  <a:gd name="connsiteX100" fmla="*/ 906449 w 3721211"/>
                  <a:gd name="connsiteY100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441051 w 3721211"/>
                  <a:gd name="connsiteY41" fmla="*/ 1105231 h 1630017"/>
                  <a:gd name="connsiteX42" fmla="*/ 2512613 w 3721211"/>
                  <a:gd name="connsiteY42" fmla="*/ 1105231 h 1630017"/>
                  <a:gd name="connsiteX43" fmla="*/ 2560320 w 3721211"/>
                  <a:gd name="connsiteY43" fmla="*/ 1216549 h 1630017"/>
                  <a:gd name="connsiteX44" fmla="*/ 2687541 w 3721211"/>
                  <a:gd name="connsiteY44" fmla="*/ 1256306 h 1630017"/>
                  <a:gd name="connsiteX45" fmla="*/ 2782957 w 3721211"/>
                  <a:gd name="connsiteY45" fmla="*/ 1272209 h 1630017"/>
                  <a:gd name="connsiteX46" fmla="*/ 2838616 w 3721211"/>
                  <a:gd name="connsiteY46" fmla="*/ 1327868 h 1630017"/>
                  <a:gd name="connsiteX47" fmla="*/ 2830665 w 3721211"/>
                  <a:gd name="connsiteY47" fmla="*/ 1431235 h 1630017"/>
                  <a:gd name="connsiteX48" fmla="*/ 2894275 w 3721211"/>
                  <a:gd name="connsiteY48" fmla="*/ 1439186 h 1630017"/>
                  <a:gd name="connsiteX49" fmla="*/ 3005593 w 3721211"/>
                  <a:gd name="connsiteY49" fmla="*/ 1327868 h 1630017"/>
                  <a:gd name="connsiteX50" fmla="*/ 3053301 w 3721211"/>
                  <a:gd name="connsiteY50" fmla="*/ 1296063 h 1630017"/>
                  <a:gd name="connsiteX51" fmla="*/ 3116912 w 3721211"/>
                  <a:gd name="connsiteY51" fmla="*/ 1351722 h 1630017"/>
                  <a:gd name="connsiteX52" fmla="*/ 3204376 w 3721211"/>
                  <a:gd name="connsiteY52" fmla="*/ 1407381 h 1630017"/>
                  <a:gd name="connsiteX53" fmla="*/ 3299792 w 3721211"/>
                  <a:gd name="connsiteY53" fmla="*/ 1526650 h 1630017"/>
                  <a:gd name="connsiteX54" fmla="*/ 3379305 w 3721211"/>
                  <a:gd name="connsiteY54" fmla="*/ 1606163 h 1630017"/>
                  <a:gd name="connsiteX55" fmla="*/ 3458818 w 3721211"/>
                  <a:gd name="connsiteY55" fmla="*/ 1630017 h 1630017"/>
                  <a:gd name="connsiteX56" fmla="*/ 3578087 w 3721211"/>
                  <a:gd name="connsiteY56" fmla="*/ 1630017 h 1630017"/>
                  <a:gd name="connsiteX57" fmla="*/ 3617844 w 3721211"/>
                  <a:gd name="connsiteY57" fmla="*/ 1542553 h 1630017"/>
                  <a:gd name="connsiteX58" fmla="*/ 3617844 w 3721211"/>
                  <a:gd name="connsiteY58" fmla="*/ 1375576 h 1630017"/>
                  <a:gd name="connsiteX59" fmla="*/ 3681454 w 3721211"/>
                  <a:gd name="connsiteY59" fmla="*/ 1144988 h 1630017"/>
                  <a:gd name="connsiteX60" fmla="*/ 3657600 w 3721211"/>
                  <a:gd name="connsiteY60" fmla="*/ 938254 h 1630017"/>
                  <a:gd name="connsiteX61" fmla="*/ 3697357 w 3721211"/>
                  <a:gd name="connsiteY61" fmla="*/ 866692 h 1630017"/>
                  <a:gd name="connsiteX62" fmla="*/ 3721211 w 3721211"/>
                  <a:gd name="connsiteY62" fmla="*/ 795130 h 1630017"/>
                  <a:gd name="connsiteX63" fmla="*/ 3721211 w 3721211"/>
                  <a:gd name="connsiteY63" fmla="*/ 707666 h 1630017"/>
                  <a:gd name="connsiteX64" fmla="*/ 3617844 w 3721211"/>
                  <a:gd name="connsiteY64" fmla="*/ 707666 h 1630017"/>
                  <a:gd name="connsiteX65" fmla="*/ 3482672 w 3721211"/>
                  <a:gd name="connsiteY65" fmla="*/ 620202 h 1630017"/>
                  <a:gd name="connsiteX66" fmla="*/ 3411110 w 3721211"/>
                  <a:gd name="connsiteY66" fmla="*/ 588396 h 1630017"/>
                  <a:gd name="connsiteX67" fmla="*/ 3307743 w 3721211"/>
                  <a:gd name="connsiteY67" fmla="*/ 540689 h 1630017"/>
                  <a:gd name="connsiteX68" fmla="*/ 3283889 w 3721211"/>
                  <a:gd name="connsiteY68" fmla="*/ 453224 h 1630017"/>
                  <a:gd name="connsiteX69" fmla="*/ 3315694 w 3721211"/>
                  <a:gd name="connsiteY69" fmla="*/ 469127 h 1630017"/>
                  <a:gd name="connsiteX70" fmla="*/ 3275938 w 3721211"/>
                  <a:gd name="connsiteY70" fmla="*/ 349857 h 1630017"/>
                  <a:gd name="connsiteX71" fmla="*/ 3148717 w 3721211"/>
                  <a:gd name="connsiteY71" fmla="*/ 365760 h 1630017"/>
                  <a:gd name="connsiteX72" fmla="*/ 2989691 w 3721211"/>
                  <a:gd name="connsiteY72" fmla="*/ 310101 h 1630017"/>
                  <a:gd name="connsiteX73" fmla="*/ 2862470 w 3721211"/>
                  <a:gd name="connsiteY73" fmla="*/ 333955 h 1630017"/>
                  <a:gd name="connsiteX74" fmla="*/ 2655736 w 3721211"/>
                  <a:gd name="connsiteY74" fmla="*/ 389614 h 1630017"/>
                  <a:gd name="connsiteX75" fmla="*/ 2528515 w 3721211"/>
                  <a:gd name="connsiteY75" fmla="*/ 429370 h 1630017"/>
                  <a:gd name="connsiteX76" fmla="*/ 2528515 w 3721211"/>
                  <a:gd name="connsiteY76" fmla="*/ 556591 h 1630017"/>
                  <a:gd name="connsiteX77" fmla="*/ 2615979 w 3721211"/>
                  <a:gd name="connsiteY77" fmla="*/ 636104 h 1630017"/>
                  <a:gd name="connsiteX78" fmla="*/ 2615979 w 3721211"/>
                  <a:gd name="connsiteY78" fmla="*/ 659958 h 1630017"/>
                  <a:gd name="connsiteX79" fmla="*/ 2496710 w 3721211"/>
                  <a:gd name="connsiteY79" fmla="*/ 691763 h 1630017"/>
                  <a:gd name="connsiteX80" fmla="*/ 2456953 w 3721211"/>
                  <a:gd name="connsiteY80" fmla="*/ 636104 h 1630017"/>
                  <a:gd name="connsiteX81" fmla="*/ 2425148 w 3721211"/>
                  <a:gd name="connsiteY81" fmla="*/ 485029 h 1630017"/>
                  <a:gd name="connsiteX82" fmla="*/ 2385392 w 3721211"/>
                  <a:gd name="connsiteY82" fmla="*/ 485029 h 1630017"/>
                  <a:gd name="connsiteX83" fmla="*/ 2385392 w 3721211"/>
                  <a:gd name="connsiteY83" fmla="*/ 580445 h 1630017"/>
                  <a:gd name="connsiteX84" fmla="*/ 2289976 w 3721211"/>
                  <a:gd name="connsiteY84" fmla="*/ 516835 h 1630017"/>
                  <a:gd name="connsiteX85" fmla="*/ 2258171 w 3721211"/>
                  <a:gd name="connsiteY85" fmla="*/ 477078 h 1630017"/>
                  <a:gd name="connsiteX86" fmla="*/ 2210463 w 3721211"/>
                  <a:gd name="connsiteY86" fmla="*/ 453224 h 1630017"/>
                  <a:gd name="connsiteX87" fmla="*/ 2170706 w 3721211"/>
                  <a:gd name="connsiteY87" fmla="*/ 405516 h 1630017"/>
                  <a:gd name="connsiteX88" fmla="*/ 2019632 w 3721211"/>
                  <a:gd name="connsiteY88" fmla="*/ 405516 h 1630017"/>
                  <a:gd name="connsiteX89" fmla="*/ 2011680 w 3721211"/>
                  <a:gd name="connsiteY89" fmla="*/ 373711 h 1630017"/>
                  <a:gd name="connsiteX90" fmla="*/ 1948070 w 3721211"/>
                  <a:gd name="connsiteY90" fmla="*/ 357809 h 1630017"/>
                  <a:gd name="connsiteX91" fmla="*/ 1948070 w 3721211"/>
                  <a:gd name="connsiteY91" fmla="*/ 341906 h 1630017"/>
                  <a:gd name="connsiteX92" fmla="*/ 1796995 w 3721211"/>
                  <a:gd name="connsiteY92" fmla="*/ 341906 h 1630017"/>
                  <a:gd name="connsiteX93" fmla="*/ 1677726 w 3721211"/>
                  <a:gd name="connsiteY93" fmla="*/ 333955 h 1630017"/>
                  <a:gd name="connsiteX94" fmla="*/ 1566407 w 3721211"/>
                  <a:gd name="connsiteY94" fmla="*/ 278296 h 1630017"/>
                  <a:gd name="connsiteX95" fmla="*/ 1478943 w 3721211"/>
                  <a:gd name="connsiteY95" fmla="*/ 222636 h 1630017"/>
                  <a:gd name="connsiteX96" fmla="*/ 1431235 w 3721211"/>
                  <a:gd name="connsiteY96" fmla="*/ 198783 h 1630017"/>
                  <a:gd name="connsiteX97" fmla="*/ 1232453 w 3721211"/>
                  <a:gd name="connsiteY97" fmla="*/ 206734 h 1630017"/>
                  <a:gd name="connsiteX98" fmla="*/ 1152939 w 3721211"/>
                  <a:gd name="connsiteY98" fmla="*/ 95416 h 1630017"/>
                  <a:gd name="connsiteX99" fmla="*/ 1049573 w 3721211"/>
                  <a:gd name="connsiteY99" fmla="*/ 47708 h 1630017"/>
                  <a:gd name="connsiteX100" fmla="*/ 906449 w 3721211"/>
                  <a:gd name="connsiteY100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441051 w 3721211"/>
                  <a:gd name="connsiteY41" fmla="*/ 1105231 h 1630017"/>
                  <a:gd name="connsiteX42" fmla="*/ 2798860 w 3721211"/>
                  <a:gd name="connsiteY42" fmla="*/ 214685 h 1630017"/>
                  <a:gd name="connsiteX43" fmla="*/ 2560320 w 3721211"/>
                  <a:gd name="connsiteY43" fmla="*/ 1216549 h 1630017"/>
                  <a:gd name="connsiteX44" fmla="*/ 2687541 w 3721211"/>
                  <a:gd name="connsiteY44" fmla="*/ 1256306 h 1630017"/>
                  <a:gd name="connsiteX45" fmla="*/ 2782957 w 3721211"/>
                  <a:gd name="connsiteY45" fmla="*/ 1272209 h 1630017"/>
                  <a:gd name="connsiteX46" fmla="*/ 2838616 w 3721211"/>
                  <a:gd name="connsiteY46" fmla="*/ 1327868 h 1630017"/>
                  <a:gd name="connsiteX47" fmla="*/ 2830665 w 3721211"/>
                  <a:gd name="connsiteY47" fmla="*/ 1431235 h 1630017"/>
                  <a:gd name="connsiteX48" fmla="*/ 2894275 w 3721211"/>
                  <a:gd name="connsiteY48" fmla="*/ 1439186 h 1630017"/>
                  <a:gd name="connsiteX49" fmla="*/ 3005593 w 3721211"/>
                  <a:gd name="connsiteY49" fmla="*/ 1327868 h 1630017"/>
                  <a:gd name="connsiteX50" fmla="*/ 3053301 w 3721211"/>
                  <a:gd name="connsiteY50" fmla="*/ 1296063 h 1630017"/>
                  <a:gd name="connsiteX51" fmla="*/ 3116912 w 3721211"/>
                  <a:gd name="connsiteY51" fmla="*/ 1351722 h 1630017"/>
                  <a:gd name="connsiteX52" fmla="*/ 3204376 w 3721211"/>
                  <a:gd name="connsiteY52" fmla="*/ 1407381 h 1630017"/>
                  <a:gd name="connsiteX53" fmla="*/ 3299792 w 3721211"/>
                  <a:gd name="connsiteY53" fmla="*/ 1526650 h 1630017"/>
                  <a:gd name="connsiteX54" fmla="*/ 3379305 w 3721211"/>
                  <a:gd name="connsiteY54" fmla="*/ 1606163 h 1630017"/>
                  <a:gd name="connsiteX55" fmla="*/ 3458818 w 3721211"/>
                  <a:gd name="connsiteY55" fmla="*/ 1630017 h 1630017"/>
                  <a:gd name="connsiteX56" fmla="*/ 3578087 w 3721211"/>
                  <a:gd name="connsiteY56" fmla="*/ 1630017 h 1630017"/>
                  <a:gd name="connsiteX57" fmla="*/ 3617844 w 3721211"/>
                  <a:gd name="connsiteY57" fmla="*/ 1542553 h 1630017"/>
                  <a:gd name="connsiteX58" fmla="*/ 3617844 w 3721211"/>
                  <a:gd name="connsiteY58" fmla="*/ 1375576 h 1630017"/>
                  <a:gd name="connsiteX59" fmla="*/ 3681454 w 3721211"/>
                  <a:gd name="connsiteY59" fmla="*/ 1144988 h 1630017"/>
                  <a:gd name="connsiteX60" fmla="*/ 3657600 w 3721211"/>
                  <a:gd name="connsiteY60" fmla="*/ 938254 h 1630017"/>
                  <a:gd name="connsiteX61" fmla="*/ 3697357 w 3721211"/>
                  <a:gd name="connsiteY61" fmla="*/ 866692 h 1630017"/>
                  <a:gd name="connsiteX62" fmla="*/ 3721211 w 3721211"/>
                  <a:gd name="connsiteY62" fmla="*/ 795130 h 1630017"/>
                  <a:gd name="connsiteX63" fmla="*/ 3721211 w 3721211"/>
                  <a:gd name="connsiteY63" fmla="*/ 707666 h 1630017"/>
                  <a:gd name="connsiteX64" fmla="*/ 3617844 w 3721211"/>
                  <a:gd name="connsiteY64" fmla="*/ 707666 h 1630017"/>
                  <a:gd name="connsiteX65" fmla="*/ 3482672 w 3721211"/>
                  <a:gd name="connsiteY65" fmla="*/ 620202 h 1630017"/>
                  <a:gd name="connsiteX66" fmla="*/ 3411110 w 3721211"/>
                  <a:gd name="connsiteY66" fmla="*/ 588396 h 1630017"/>
                  <a:gd name="connsiteX67" fmla="*/ 3307743 w 3721211"/>
                  <a:gd name="connsiteY67" fmla="*/ 540689 h 1630017"/>
                  <a:gd name="connsiteX68" fmla="*/ 3283889 w 3721211"/>
                  <a:gd name="connsiteY68" fmla="*/ 453224 h 1630017"/>
                  <a:gd name="connsiteX69" fmla="*/ 3315694 w 3721211"/>
                  <a:gd name="connsiteY69" fmla="*/ 469127 h 1630017"/>
                  <a:gd name="connsiteX70" fmla="*/ 3275938 w 3721211"/>
                  <a:gd name="connsiteY70" fmla="*/ 349857 h 1630017"/>
                  <a:gd name="connsiteX71" fmla="*/ 3148717 w 3721211"/>
                  <a:gd name="connsiteY71" fmla="*/ 365760 h 1630017"/>
                  <a:gd name="connsiteX72" fmla="*/ 2989691 w 3721211"/>
                  <a:gd name="connsiteY72" fmla="*/ 310101 h 1630017"/>
                  <a:gd name="connsiteX73" fmla="*/ 2862470 w 3721211"/>
                  <a:gd name="connsiteY73" fmla="*/ 333955 h 1630017"/>
                  <a:gd name="connsiteX74" fmla="*/ 2655736 w 3721211"/>
                  <a:gd name="connsiteY74" fmla="*/ 389614 h 1630017"/>
                  <a:gd name="connsiteX75" fmla="*/ 2528515 w 3721211"/>
                  <a:gd name="connsiteY75" fmla="*/ 429370 h 1630017"/>
                  <a:gd name="connsiteX76" fmla="*/ 2528515 w 3721211"/>
                  <a:gd name="connsiteY76" fmla="*/ 556591 h 1630017"/>
                  <a:gd name="connsiteX77" fmla="*/ 2615979 w 3721211"/>
                  <a:gd name="connsiteY77" fmla="*/ 636104 h 1630017"/>
                  <a:gd name="connsiteX78" fmla="*/ 2615979 w 3721211"/>
                  <a:gd name="connsiteY78" fmla="*/ 659958 h 1630017"/>
                  <a:gd name="connsiteX79" fmla="*/ 2496710 w 3721211"/>
                  <a:gd name="connsiteY79" fmla="*/ 691763 h 1630017"/>
                  <a:gd name="connsiteX80" fmla="*/ 2456953 w 3721211"/>
                  <a:gd name="connsiteY80" fmla="*/ 636104 h 1630017"/>
                  <a:gd name="connsiteX81" fmla="*/ 2425148 w 3721211"/>
                  <a:gd name="connsiteY81" fmla="*/ 485029 h 1630017"/>
                  <a:gd name="connsiteX82" fmla="*/ 2385392 w 3721211"/>
                  <a:gd name="connsiteY82" fmla="*/ 485029 h 1630017"/>
                  <a:gd name="connsiteX83" fmla="*/ 2385392 w 3721211"/>
                  <a:gd name="connsiteY83" fmla="*/ 580445 h 1630017"/>
                  <a:gd name="connsiteX84" fmla="*/ 2289976 w 3721211"/>
                  <a:gd name="connsiteY84" fmla="*/ 516835 h 1630017"/>
                  <a:gd name="connsiteX85" fmla="*/ 2258171 w 3721211"/>
                  <a:gd name="connsiteY85" fmla="*/ 477078 h 1630017"/>
                  <a:gd name="connsiteX86" fmla="*/ 2210463 w 3721211"/>
                  <a:gd name="connsiteY86" fmla="*/ 453224 h 1630017"/>
                  <a:gd name="connsiteX87" fmla="*/ 2170706 w 3721211"/>
                  <a:gd name="connsiteY87" fmla="*/ 405516 h 1630017"/>
                  <a:gd name="connsiteX88" fmla="*/ 2019632 w 3721211"/>
                  <a:gd name="connsiteY88" fmla="*/ 405516 h 1630017"/>
                  <a:gd name="connsiteX89" fmla="*/ 2011680 w 3721211"/>
                  <a:gd name="connsiteY89" fmla="*/ 373711 h 1630017"/>
                  <a:gd name="connsiteX90" fmla="*/ 1948070 w 3721211"/>
                  <a:gd name="connsiteY90" fmla="*/ 357809 h 1630017"/>
                  <a:gd name="connsiteX91" fmla="*/ 1948070 w 3721211"/>
                  <a:gd name="connsiteY91" fmla="*/ 341906 h 1630017"/>
                  <a:gd name="connsiteX92" fmla="*/ 1796995 w 3721211"/>
                  <a:gd name="connsiteY92" fmla="*/ 341906 h 1630017"/>
                  <a:gd name="connsiteX93" fmla="*/ 1677726 w 3721211"/>
                  <a:gd name="connsiteY93" fmla="*/ 333955 h 1630017"/>
                  <a:gd name="connsiteX94" fmla="*/ 1566407 w 3721211"/>
                  <a:gd name="connsiteY94" fmla="*/ 278296 h 1630017"/>
                  <a:gd name="connsiteX95" fmla="*/ 1478943 w 3721211"/>
                  <a:gd name="connsiteY95" fmla="*/ 222636 h 1630017"/>
                  <a:gd name="connsiteX96" fmla="*/ 1431235 w 3721211"/>
                  <a:gd name="connsiteY96" fmla="*/ 198783 h 1630017"/>
                  <a:gd name="connsiteX97" fmla="*/ 1232453 w 3721211"/>
                  <a:gd name="connsiteY97" fmla="*/ 206734 h 1630017"/>
                  <a:gd name="connsiteX98" fmla="*/ 1152939 w 3721211"/>
                  <a:gd name="connsiteY98" fmla="*/ 95416 h 1630017"/>
                  <a:gd name="connsiteX99" fmla="*/ 1049573 w 3721211"/>
                  <a:gd name="connsiteY99" fmla="*/ 47708 h 1630017"/>
                  <a:gd name="connsiteX100" fmla="*/ 906449 w 3721211"/>
                  <a:gd name="connsiteY100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798860 w 3721211"/>
                  <a:gd name="connsiteY42" fmla="*/ 214685 h 1630017"/>
                  <a:gd name="connsiteX43" fmla="*/ 2560320 w 3721211"/>
                  <a:gd name="connsiteY43" fmla="*/ 1216549 h 1630017"/>
                  <a:gd name="connsiteX44" fmla="*/ 2687541 w 3721211"/>
                  <a:gd name="connsiteY44" fmla="*/ 1256306 h 1630017"/>
                  <a:gd name="connsiteX45" fmla="*/ 2782957 w 3721211"/>
                  <a:gd name="connsiteY45" fmla="*/ 1272209 h 1630017"/>
                  <a:gd name="connsiteX46" fmla="*/ 2838616 w 3721211"/>
                  <a:gd name="connsiteY46" fmla="*/ 1327868 h 1630017"/>
                  <a:gd name="connsiteX47" fmla="*/ 2830665 w 3721211"/>
                  <a:gd name="connsiteY47" fmla="*/ 1431235 h 1630017"/>
                  <a:gd name="connsiteX48" fmla="*/ 2894275 w 3721211"/>
                  <a:gd name="connsiteY48" fmla="*/ 1439186 h 1630017"/>
                  <a:gd name="connsiteX49" fmla="*/ 3005593 w 3721211"/>
                  <a:gd name="connsiteY49" fmla="*/ 1327868 h 1630017"/>
                  <a:gd name="connsiteX50" fmla="*/ 3053301 w 3721211"/>
                  <a:gd name="connsiteY50" fmla="*/ 1296063 h 1630017"/>
                  <a:gd name="connsiteX51" fmla="*/ 3116912 w 3721211"/>
                  <a:gd name="connsiteY51" fmla="*/ 1351722 h 1630017"/>
                  <a:gd name="connsiteX52" fmla="*/ 3204376 w 3721211"/>
                  <a:gd name="connsiteY52" fmla="*/ 1407381 h 1630017"/>
                  <a:gd name="connsiteX53" fmla="*/ 3299792 w 3721211"/>
                  <a:gd name="connsiteY53" fmla="*/ 1526650 h 1630017"/>
                  <a:gd name="connsiteX54" fmla="*/ 3379305 w 3721211"/>
                  <a:gd name="connsiteY54" fmla="*/ 1606163 h 1630017"/>
                  <a:gd name="connsiteX55" fmla="*/ 3458818 w 3721211"/>
                  <a:gd name="connsiteY55" fmla="*/ 1630017 h 1630017"/>
                  <a:gd name="connsiteX56" fmla="*/ 3578087 w 3721211"/>
                  <a:gd name="connsiteY56" fmla="*/ 1630017 h 1630017"/>
                  <a:gd name="connsiteX57" fmla="*/ 3617844 w 3721211"/>
                  <a:gd name="connsiteY57" fmla="*/ 1542553 h 1630017"/>
                  <a:gd name="connsiteX58" fmla="*/ 3617844 w 3721211"/>
                  <a:gd name="connsiteY58" fmla="*/ 1375576 h 1630017"/>
                  <a:gd name="connsiteX59" fmla="*/ 3681454 w 3721211"/>
                  <a:gd name="connsiteY59" fmla="*/ 1144988 h 1630017"/>
                  <a:gd name="connsiteX60" fmla="*/ 3657600 w 3721211"/>
                  <a:gd name="connsiteY60" fmla="*/ 938254 h 1630017"/>
                  <a:gd name="connsiteX61" fmla="*/ 3697357 w 3721211"/>
                  <a:gd name="connsiteY61" fmla="*/ 866692 h 1630017"/>
                  <a:gd name="connsiteX62" fmla="*/ 3721211 w 3721211"/>
                  <a:gd name="connsiteY62" fmla="*/ 795130 h 1630017"/>
                  <a:gd name="connsiteX63" fmla="*/ 3721211 w 3721211"/>
                  <a:gd name="connsiteY63" fmla="*/ 707666 h 1630017"/>
                  <a:gd name="connsiteX64" fmla="*/ 3617844 w 3721211"/>
                  <a:gd name="connsiteY64" fmla="*/ 707666 h 1630017"/>
                  <a:gd name="connsiteX65" fmla="*/ 3482672 w 3721211"/>
                  <a:gd name="connsiteY65" fmla="*/ 620202 h 1630017"/>
                  <a:gd name="connsiteX66" fmla="*/ 3411110 w 3721211"/>
                  <a:gd name="connsiteY66" fmla="*/ 588396 h 1630017"/>
                  <a:gd name="connsiteX67" fmla="*/ 3307743 w 3721211"/>
                  <a:gd name="connsiteY67" fmla="*/ 540689 h 1630017"/>
                  <a:gd name="connsiteX68" fmla="*/ 3283889 w 3721211"/>
                  <a:gd name="connsiteY68" fmla="*/ 453224 h 1630017"/>
                  <a:gd name="connsiteX69" fmla="*/ 3315694 w 3721211"/>
                  <a:gd name="connsiteY69" fmla="*/ 469127 h 1630017"/>
                  <a:gd name="connsiteX70" fmla="*/ 3275938 w 3721211"/>
                  <a:gd name="connsiteY70" fmla="*/ 349857 h 1630017"/>
                  <a:gd name="connsiteX71" fmla="*/ 3148717 w 3721211"/>
                  <a:gd name="connsiteY71" fmla="*/ 365760 h 1630017"/>
                  <a:gd name="connsiteX72" fmla="*/ 2989691 w 3721211"/>
                  <a:gd name="connsiteY72" fmla="*/ 310101 h 1630017"/>
                  <a:gd name="connsiteX73" fmla="*/ 2862470 w 3721211"/>
                  <a:gd name="connsiteY73" fmla="*/ 333955 h 1630017"/>
                  <a:gd name="connsiteX74" fmla="*/ 2655736 w 3721211"/>
                  <a:gd name="connsiteY74" fmla="*/ 389614 h 1630017"/>
                  <a:gd name="connsiteX75" fmla="*/ 2528515 w 3721211"/>
                  <a:gd name="connsiteY75" fmla="*/ 429370 h 1630017"/>
                  <a:gd name="connsiteX76" fmla="*/ 2528515 w 3721211"/>
                  <a:gd name="connsiteY76" fmla="*/ 556591 h 1630017"/>
                  <a:gd name="connsiteX77" fmla="*/ 2615979 w 3721211"/>
                  <a:gd name="connsiteY77" fmla="*/ 636104 h 1630017"/>
                  <a:gd name="connsiteX78" fmla="*/ 2615979 w 3721211"/>
                  <a:gd name="connsiteY78" fmla="*/ 659958 h 1630017"/>
                  <a:gd name="connsiteX79" fmla="*/ 2496710 w 3721211"/>
                  <a:gd name="connsiteY79" fmla="*/ 691763 h 1630017"/>
                  <a:gd name="connsiteX80" fmla="*/ 2456953 w 3721211"/>
                  <a:gd name="connsiteY80" fmla="*/ 636104 h 1630017"/>
                  <a:gd name="connsiteX81" fmla="*/ 2425148 w 3721211"/>
                  <a:gd name="connsiteY81" fmla="*/ 485029 h 1630017"/>
                  <a:gd name="connsiteX82" fmla="*/ 2385392 w 3721211"/>
                  <a:gd name="connsiteY82" fmla="*/ 485029 h 1630017"/>
                  <a:gd name="connsiteX83" fmla="*/ 2385392 w 3721211"/>
                  <a:gd name="connsiteY83" fmla="*/ 580445 h 1630017"/>
                  <a:gd name="connsiteX84" fmla="*/ 2289976 w 3721211"/>
                  <a:gd name="connsiteY84" fmla="*/ 516835 h 1630017"/>
                  <a:gd name="connsiteX85" fmla="*/ 2258171 w 3721211"/>
                  <a:gd name="connsiteY85" fmla="*/ 477078 h 1630017"/>
                  <a:gd name="connsiteX86" fmla="*/ 2210463 w 3721211"/>
                  <a:gd name="connsiteY86" fmla="*/ 453224 h 1630017"/>
                  <a:gd name="connsiteX87" fmla="*/ 2170706 w 3721211"/>
                  <a:gd name="connsiteY87" fmla="*/ 405516 h 1630017"/>
                  <a:gd name="connsiteX88" fmla="*/ 2019632 w 3721211"/>
                  <a:gd name="connsiteY88" fmla="*/ 405516 h 1630017"/>
                  <a:gd name="connsiteX89" fmla="*/ 2011680 w 3721211"/>
                  <a:gd name="connsiteY89" fmla="*/ 373711 h 1630017"/>
                  <a:gd name="connsiteX90" fmla="*/ 1948070 w 3721211"/>
                  <a:gd name="connsiteY90" fmla="*/ 357809 h 1630017"/>
                  <a:gd name="connsiteX91" fmla="*/ 1948070 w 3721211"/>
                  <a:gd name="connsiteY91" fmla="*/ 341906 h 1630017"/>
                  <a:gd name="connsiteX92" fmla="*/ 1796995 w 3721211"/>
                  <a:gd name="connsiteY92" fmla="*/ 341906 h 1630017"/>
                  <a:gd name="connsiteX93" fmla="*/ 1677726 w 3721211"/>
                  <a:gd name="connsiteY93" fmla="*/ 333955 h 1630017"/>
                  <a:gd name="connsiteX94" fmla="*/ 1566407 w 3721211"/>
                  <a:gd name="connsiteY94" fmla="*/ 278296 h 1630017"/>
                  <a:gd name="connsiteX95" fmla="*/ 1478943 w 3721211"/>
                  <a:gd name="connsiteY95" fmla="*/ 222636 h 1630017"/>
                  <a:gd name="connsiteX96" fmla="*/ 1431235 w 3721211"/>
                  <a:gd name="connsiteY96" fmla="*/ 198783 h 1630017"/>
                  <a:gd name="connsiteX97" fmla="*/ 1232453 w 3721211"/>
                  <a:gd name="connsiteY97" fmla="*/ 206734 h 1630017"/>
                  <a:gd name="connsiteX98" fmla="*/ 1152939 w 3721211"/>
                  <a:gd name="connsiteY98" fmla="*/ 95416 h 1630017"/>
                  <a:gd name="connsiteX99" fmla="*/ 1049573 w 3721211"/>
                  <a:gd name="connsiteY99" fmla="*/ 47708 h 1630017"/>
                  <a:gd name="connsiteX100" fmla="*/ 906449 w 3721211"/>
                  <a:gd name="connsiteY100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560320 w 3721211"/>
                  <a:gd name="connsiteY43" fmla="*/ 1216549 h 1630017"/>
                  <a:gd name="connsiteX44" fmla="*/ 2687541 w 3721211"/>
                  <a:gd name="connsiteY44" fmla="*/ 1256306 h 1630017"/>
                  <a:gd name="connsiteX45" fmla="*/ 2782957 w 3721211"/>
                  <a:gd name="connsiteY45" fmla="*/ 1272209 h 1630017"/>
                  <a:gd name="connsiteX46" fmla="*/ 2838616 w 3721211"/>
                  <a:gd name="connsiteY46" fmla="*/ 1327868 h 1630017"/>
                  <a:gd name="connsiteX47" fmla="*/ 2830665 w 3721211"/>
                  <a:gd name="connsiteY47" fmla="*/ 1431235 h 1630017"/>
                  <a:gd name="connsiteX48" fmla="*/ 2894275 w 3721211"/>
                  <a:gd name="connsiteY48" fmla="*/ 1439186 h 1630017"/>
                  <a:gd name="connsiteX49" fmla="*/ 3005593 w 3721211"/>
                  <a:gd name="connsiteY49" fmla="*/ 1327868 h 1630017"/>
                  <a:gd name="connsiteX50" fmla="*/ 3053301 w 3721211"/>
                  <a:gd name="connsiteY50" fmla="*/ 1296063 h 1630017"/>
                  <a:gd name="connsiteX51" fmla="*/ 3116912 w 3721211"/>
                  <a:gd name="connsiteY51" fmla="*/ 1351722 h 1630017"/>
                  <a:gd name="connsiteX52" fmla="*/ 3204376 w 3721211"/>
                  <a:gd name="connsiteY52" fmla="*/ 1407381 h 1630017"/>
                  <a:gd name="connsiteX53" fmla="*/ 3299792 w 3721211"/>
                  <a:gd name="connsiteY53" fmla="*/ 1526650 h 1630017"/>
                  <a:gd name="connsiteX54" fmla="*/ 3379305 w 3721211"/>
                  <a:gd name="connsiteY54" fmla="*/ 1606163 h 1630017"/>
                  <a:gd name="connsiteX55" fmla="*/ 3458818 w 3721211"/>
                  <a:gd name="connsiteY55" fmla="*/ 1630017 h 1630017"/>
                  <a:gd name="connsiteX56" fmla="*/ 3578087 w 3721211"/>
                  <a:gd name="connsiteY56" fmla="*/ 1630017 h 1630017"/>
                  <a:gd name="connsiteX57" fmla="*/ 3617844 w 3721211"/>
                  <a:gd name="connsiteY57" fmla="*/ 1542553 h 1630017"/>
                  <a:gd name="connsiteX58" fmla="*/ 3617844 w 3721211"/>
                  <a:gd name="connsiteY58" fmla="*/ 1375576 h 1630017"/>
                  <a:gd name="connsiteX59" fmla="*/ 3681454 w 3721211"/>
                  <a:gd name="connsiteY59" fmla="*/ 1144988 h 1630017"/>
                  <a:gd name="connsiteX60" fmla="*/ 3657600 w 3721211"/>
                  <a:gd name="connsiteY60" fmla="*/ 938254 h 1630017"/>
                  <a:gd name="connsiteX61" fmla="*/ 3697357 w 3721211"/>
                  <a:gd name="connsiteY61" fmla="*/ 866692 h 1630017"/>
                  <a:gd name="connsiteX62" fmla="*/ 3721211 w 3721211"/>
                  <a:gd name="connsiteY62" fmla="*/ 795130 h 1630017"/>
                  <a:gd name="connsiteX63" fmla="*/ 3721211 w 3721211"/>
                  <a:gd name="connsiteY63" fmla="*/ 707666 h 1630017"/>
                  <a:gd name="connsiteX64" fmla="*/ 3617844 w 3721211"/>
                  <a:gd name="connsiteY64" fmla="*/ 707666 h 1630017"/>
                  <a:gd name="connsiteX65" fmla="*/ 3482672 w 3721211"/>
                  <a:gd name="connsiteY65" fmla="*/ 620202 h 1630017"/>
                  <a:gd name="connsiteX66" fmla="*/ 3411110 w 3721211"/>
                  <a:gd name="connsiteY66" fmla="*/ 588396 h 1630017"/>
                  <a:gd name="connsiteX67" fmla="*/ 3307743 w 3721211"/>
                  <a:gd name="connsiteY67" fmla="*/ 540689 h 1630017"/>
                  <a:gd name="connsiteX68" fmla="*/ 3283889 w 3721211"/>
                  <a:gd name="connsiteY68" fmla="*/ 453224 h 1630017"/>
                  <a:gd name="connsiteX69" fmla="*/ 3315694 w 3721211"/>
                  <a:gd name="connsiteY69" fmla="*/ 469127 h 1630017"/>
                  <a:gd name="connsiteX70" fmla="*/ 3275938 w 3721211"/>
                  <a:gd name="connsiteY70" fmla="*/ 349857 h 1630017"/>
                  <a:gd name="connsiteX71" fmla="*/ 3148717 w 3721211"/>
                  <a:gd name="connsiteY71" fmla="*/ 365760 h 1630017"/>
                  <a:gd name="connsiteX72" fmla="*/ 2989691 w 3721211"/>
                  <a:gd name="connsiteY72" fmla="*/ 310101 h 1630017"/>
                  <a:gd name="connsiteX73" fmla="*/ 2862470 w 3721211"/>
                  <a:gd name="connsiteY73" fmla="*/ 333955 h 1630017"/>
                  <a:gd name="connsiteX74" fmla="*/ 2655736 w 3721211"/>
                  <a:gd name="connsiteY74" fmla="*/ 389614 h 1630017"/>
                  <a:gd name="connsiteX75" fmla="*/ 2528515 w 3721211"/>
                  <a:gd name="connsiteY75" fmla="*/ 429370 h 1630017"/>
                  <a:gd name="connsiteX76" fmla="*/ 2528515 w 3721211"/>
                  <a:gd name="connsiteY76" fmla="*/ 556591 h 1630017"/>
                  <a:gd name="connsiteX77" fmla="*/ 2615979 w 3721211"/>
                  <a:gd name="connsiteY77" fmla="*/ 636104 h 1630017"/>
                  <a:gd name="connsiteX78" fmla="*/ 2615979 w 3721211"/>
                  <a:gd name="connsiteY78" fmla="*/ 659958 h 1630017"/>
                  <a:gd name="connsiteX79" fmla="*/ 2496710 w 3721211"/>
                  <a:gd name="connsiteY79" fmla="*/ 691763 h 1630017"/>
                  <a:gd name="connsiteX80" fmla="*/ 2456953 w 3721211"/>
                  <a:gd name="connsiteY80" fmla="*/ 636104 h 1630017"/>
                  <a:gd name="connsiteX81" fmla="*/ 2425148 w 3721211"/>
                  <a:gd name="connsiteY81" fmla="*/ 485029 h 1630017"/>
                  <a:gd name="connsiteX82" fmla="*/ 2385392 w 3721211"/>
                  <a:gd name="connsiteY82" fmla="*/ 485029 h 1630017"/>
                  <a:gd name="connsiteX83" fmla="*/ 2385392 w 3721211"/>
                  <a:gd name="connsiteY83" fmla="*/ 580445 h 1630017"/>
                  <a:gd name="connsiteX84" fmla="*/ 2289976 w 3721211"/>
                  <a:gd name="connsiteY84" fmla="*/ 516835 h 1630017"/>
                  <a:gd name="connsiteX85" fmla="*/ 2258171 w 3721211"/>
                  <a:gd name="connsiteY85" fmla="*/ 477078 h 1630017"/>
                  <a:gd name="connsiteX86" fmla="*/ 2210463 w 3721211"/>
                  <a:gd name="connsiteY86" fmla="*/ 453224 h 1630017"/>
                  <a:gd name="connsiteX87" fmla="*/ 2170706 w 3721211"/>
                  <a:gd name="connsiteY87" fmla="*/ 405516 h 1630017"/>
                  <a:gd name="connsiteX88" fmla="*/ 2019632 w 3721211"/>
                  <a:gd name="connsiteY88" fmla="*/ 405516 h 1630017"/>
                  <a:gd name="connsiteX89" fmla="*/ 2011680 w 3721211"/>
                  <a:gd name="connsiteY89" fmla="*/ 373711 h 1630017"/>
                  <a:gd name="connsiteX90" fmla="*/ 1948070 w 3721211"/>
                  <a:gd name="connsiteY90" fmla="*/ 357809 h 1630017"/>
                  <a:gd name="connsiteX91" fmla="*/ 1948070 w 3721211"/>
                  <a:gd name="connsiteY91" fmla="*/ 341906 h 1630017"/>
                  <a:gd name="connsiteX92" fmla="*/ 1796995 w 3721211"/>
                  <a:gd name="connsiteY92" fmla="*/ 341906 h 1630017"/>
                  <a:gd name="connsiteX93" fmla="*/ 1677726 w 3721211"/>
                  <a:gd name="connsiteY93" fmla="*/ 333955 h 1630017"/>
                  <a:gd name="connsiteX94" fmla="*/ 1566407 w 3721211"/>
                  <a:gd name="connsiteY94" fmla="*/ 278296 h 1630017"/>
                  <a:gd name="connsiteX95" fmla="*/ 1478943 w 3721211"/>
                  <a:gd name="connsiteY95" fmla="*/ 222636 h 1630017"/>
                  <a:gd name="connsiteX96" fmla="*/ 1431235 w 3721211"/>
                  <a:gd name="connsiteY96" fmla="*/ 198783 h 1630017"/>
                  <a:gd name="connsiteX97" fmla="*/ 1232453 w 3721211"/>
                  <a:gd name="connsiteY97" fmla="*/ 206734 h 1630017"/>
                  <a:gd name="connsiteX98" fmla="*/ 1152939 w 3721211"/>
                  <a:gd name="connsiteY98" fmla="*/ 95416 h 1630017"/>
                  <a:gd name="connsiteX99" fmla="*/ 1049573 w 3721211"/>
                  <a:gd name="connsiteY99" fmla="*/ 47708 h 1630017"/>
                  <a:gd name="connsiteX100" fmla="*/ 906449 w 3721211"/>
                  <a:gd name="connsiteY100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850789 h 1630017"/>
                  <a:gd name="connsiteX44" fmla="*/ 2560320 w 3721211"/>
                  <a:gd name="connsiteY44" fmla="*/ 1216549 h 1630017"/>
                  <a:gd name="connsiteX45" fmla="*/ 2687541 w 3721211"/>
                  <a:gd name="connsiteY45" fmla="*/ 1256306 h 1630017"/>
                  <a:gd name="connsiteX46" fmla="*/ 2782957 w 3721211"/>
                  <a:gd name="connsiteY46" fmla="*/ 1272209 h 1630017"/>
                  <a:gd name="connsiteX47" fmla="*/ 2838616 w 3721211"/>
                  <a:gd name="connsiteY47" fmla="*/ 1327868 h 1630017"/>
                  <a:gd name="connsiteX48" fmla="*/ 2830665 w 3721211"/>
                  <a:gd name="connsiteY48" fmla="*/ 1431235 h 1630017"/>
                  <a:gd name="connsiteX49" fmla="*/ 2894275 w 3721211"/>
                  <a:gd name="connsiteY49" fmla="*/ 1439186 h 1630017"/>
                  <a:gd name="connsiteX50" fmla="*/ 3005593 w 3721211"/>
                  <a:gd name="connsiteY50" fmla="*/ 1327868 h 1630017"/>
                  <a:gd name="connsiteX51" fmla="*/ 3053301 w 3721211"/>
                  <a:gd name="connsiteY51" fmla="*/ 1296063 h 1630017"/>
                  <a:gd name="connsiteX52" fmla="*/ 3116912 w 3721211"/>
                  <a:gd name="connsiteY52" fmla="*/ 1351722 h 1630017"/>
                  <a:gd name="connsiteX53" fmla="*/ 3204376 w 3721211"/>
                  <a:gd name="connsiteY53" fmla="*/ 1407381 h 1630017"/>
                  <a:gd name="connsiteX54" fmla="*/ 3299792 w 3721211"/>
                  <a:gd name="connsiteY54" fmla="*/ 1526650 h 1630017"/>
                  <a:gd name="connsiteX55" fmla="*/ 3379305 w 3721211"/>
                  <a:gd name="connsiteY55" fmla="*/ 1606163 h 1630017"/>
                  <a:gd name="connsiteX56" fmla="*/ 3458818 w 3721211"/>
                  <a:gd name="connsiteY56" fmla="*/ 1630017 h 1630017"/>
                  <a:gd name="connsiteX57" fmla="*/ 3578087 w 3721211"/>
                  <a:gd name="connsiteY57" fmla="*/ 1630017 h 1630017"/>
                  <a:gd name="connsiteX58" fmla="*/ 3617844 w 3721211"/>
                  <a:gd name="connsiteY58" fmla="*/ 1542553 h 1630017"/>
                  <a:gd name="connsiteX59" fmla="*/ 3617844 w 3721211"/>
                  <a:gd name="connsiteY59" fmla="*/ 1375576 h 1630017"/>
                  <a:gd name="connsiteX60" fmla="*/ 3681454 w 3721211"/>
                  <a:gd name="connsiteY60" fmla="*/ 1144988 h 1630017"/>
                  <a:gd name="connsiteX61" fmla="*/ 3657600 w 3721211"/>
                  <a:gd name="connsiteY61" fmla="*/ 938254 h 1630017"/>
                  <a:gd name="connsiteX62" fmla="*/ 3697357 w 3721211"/>
                  <a:gd name="connsiteY62" fmla="*/ 866692 h 1630017"/>
                  <a:gd name="connsiteX63" fmla="*/ 3721211 w 3721211"/>
                  <a:gd name="connsiteY63" fmla="*/ 795130 h 1630017"/>
                  <a:gd name="connsiteX64" fmla="*/ 3721211 w 3721211"/>
                  <a:gd name="connsiteY64" fmla="*/ 707666 h 1630017"/>
                  <a:gd name="connsiteX65" fmla="*/ 3617844 w 3721211"/>
                  <a:gd name="connsiteY65" fmla="*/ 707666 h 1630017"/>
                  <a:gd name="connsiteX66" fmla="*/ 3482672 w 3721211"/>
                  <a:gd name="connsiteY66" fmla="*/ 620202 h 1630017"/>
                  <a:gd name="connsiteX67" fmla="*/ 3411110 w 3721211"/>
                  <a:gd name="connsiteY67" fmla="*/ 588396 h 1630017"/>
                  <a:gd name="connsiteX68" fmla="*/ 3307743 w 3721211"/>
                  <a:gd name="connsiteY68" fmla="*/ 540689 h 1630017"/>
                  <a:gd name="connsiteX69" fmla="*/ 3283889 w 3721211"/>
                  <a:gd name="connsiteY69" fmla="*/ 453224 h 1630017"/>
                  <a:gd name="connsiteX70" fmla="*/ 3315694 w 3721211"/>
                  <a:gd name="connsiteY70" fmla="*/ 469127 h 1630017"/>
                  <a:gd name="connsiteX71" fmla="*/ 3275938 w 3721211"/>
                  <a:gd name="connsiteY71" fmla="*/ 349857 h 1630017"/>
                  <a:gd name="connsiteX72" fmla="*/ 3148717 w 3721211"/>
                  <a:gd name="connsiteY72" fmla="*/ 365760 h 1630017"/>
                  <a:gd name="connsiteX73" fmla="*/ 2989691 w 3721211"/>
                  <a:gd name="connsiteY73" fmla="*/ 310101 h 1630017"/>
                  <a:gd name="connsiteX74" fmla="*/ 2862470 w 3721211"/>
                  <a:gd name="connsiteY74" fmla="*/ 333955 h 1630017"/>
                  <a:gd name="connsiteX75" fmla="*/ 2655736 w 3721211"/>
                  <a:gd name="connsiteY75" fmla="*/ 389614 h 1630017"/>
                  <a:gd name="connsiteX76" fmla="*/ 2528515 w 3721211"/>
                  <a:gd name="connsiteY76" fmla="*/ 429370 h 1630017"/>
                  <a:gd name="connsiteX77" fmla="*/ 2528515 w 3721211"/>
                  <a:gd name="connsiteY77" fmla="*/ 556591 h 1630017"/>
                  <a:gd name="connsiteX78" fmla="*/ 2615979 w 3721211"/>
                  <a:gd name="connsiteY78" fmla="*/ 636104 h 1630017"/>
                  <a:gd name="connsiteX79" fmla="*/ 2615979 w 3721211"/>
                  <a:gd name="connsiteY79" fmla="*/ 659958 h 1630017"/>
                  <a:gd name="connsiteX80" fmla="*/ 2496710 w 3721211"/>
                  <a:gd name="connsiteY80" fmla="*/ 691763 h 1630017"/>
                  <a:gd name="connsiteX81" fmla="*/ 2456953 w 3721211"/>
                  <a:gd name="connsiteY81" fmla="*/ 636104 h 1630017"/>
                  <a:gd name="connsiteX82" fmla="*/ 2425148 w 3721211"/>
                  <a:gd name="connsiteY82" fmla="*/ 485029 h 1630017"/>
                  <a:gd name="connsiteX83" fmla="*/ 2385392 w 3721211"/>
                  <a:gd name="connsiteY83" fmla="*/ 485029 h 1630017"/>
                  <a:gd name="connsiteX84" fmla="*/ 2385392 w 3721211"/>
                  <a:gd name="connsiteY84" fmla="*/ 580445 h 1630017"/>
                  <a:gd name="connsiteX85" fmla="*/ 2289976 w 3721211"/>
                  <a:gd name="connsiteY85" fmla="*/ 516835 h 1630017"/>
                  <a:gd name="connsiteX86" fmla="*/ 2258171 w 3721211"/>
                  <a:gd name="connsiteY86" fmla="*/ 477078 h 1630017"/>
                  <a:gd name="connsiteX87" fmla="*/ 2210463 w 3721211"/>
                  <a:gd name="connsiteY87" fmla="*/ 453224 h 1630017"/>
                  <a:gd name="connsiteX88" fmla="*/ 2170706 w 3721211"/>
                  <a:gd name="connsiteY88" fmla="*/ 405516 h 1630017"/>
                  <a:gd name="connsiteX89" fmla="*/ 2019632 w 3721211"/>
                  <a:gd name="connsiteY89" fmla="*/ 405516 h 1630017"/>
                  <a:gd name="connsiteX90" fmla="*/ 2011680 w 3721211"/>
                  <a:gd name="connsiteY90" fmla="*/ 373711 h 1630017"/>
                  <a:gd name="connsiteX91" fmla="*/ 1948070 w 3721211"/>
                  <a:gd name="connsiteY91" fmla="*/ 357809 h 1630017"/>
                  <a:gd name="connsiteX92" fmla="*/ 1948070 w 3721211"/>
                  <a:gd name="connsiteY92" fmla="*/ 341906 h 1630017"/>
                  <a:gd name="connsiteX93" fmla="*/ 1796995 w 3721211"/>
                  <a:gd name="connsiteY93" fmla="*/ 341906 h 1630017"/>
                  <a:gd name="connsiteX94" fmla="*/ 1677726 w 3721211"/>
                  <a:gd name="connsiteY94" fmla="*/ 333955 h 1630017"/>
                  <a:gd name="connsiteX95" fmla="*/ 1566407 w 3721211"/>
                  <a:gd name="connsiteY95" fmla="*/ 278296 h 1630017"/>
                  <a:gd name="connsiteX96" fmla="*/ 1478943 w 3721211"/>
                  <a:gd name="connsiteY96" fmla="*/ 222636 h 1630017"/>
                  <a:gd name="connsiteX97" fmla="*/ 1431235 w 3721211"/>
                  <a:gd name="connsiteY97" fmla="*/ 198783 h 1630017"/>
                  <a:gd name="connsiteX98" fmla="*/ 1232453 w 3721211"/>
                  <a:gd name="connsiteY98" fmla="*/ 206734 h 1630017"/>
                  <a:gd name="connsiteX99" fmla="*/ 1152939 w 3721211"/>
                  <a:gd name="connsiteY99" fmla="*/ 95416 h 1630017"/>
                  <a:gd name="connsiteX100" fmla="*/ 1049573 w 3721211"/>
                  <a:gd name="connsiteY100" fmla="*/ 47708 h 1630017"/>
                  <a:gd name="connsiteX101" fmla="*/ 906449 w 3721211"/>
                  <a:gd name="connsiteY101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560320 w 3721211"/>
                  <a:gd name="connsiteY44" fmla="*/ 1216549 h 1630017"/>
                  <a:gd name="connsiteX45" fmla="*/ 2687541 w 3721211"/>
                  <a:gd name="connsiteY45" fmla="*/ 1256306 h 1630017"/>
                  <a:gd name="connsiteX46" fmla="*/ 2782957 w 3721211"/>
                  <a:gd name="connsiteY46" fmla="*/ 1272209 h 1630017"/>
                  <a:gd name="connsiteX47" fmla="*/ 2838616 w 3721211"/>
                  <a:gd name="connsiteY47" fmla="*/ 1327868 h 1630017"/>
                  <a:gd name="connsiteX48" fmla="*/ 2830665 w 3721211"/>
                  <a:gd name="connsiteY48" fmla="*/ 1431235 h 1630017"/>
                  <a:gd name="connsiteX49" fmla="*/ 2894275 w 3721211"/>
                  <a:gd name="connsiteY49" fmla="*/ 1439186 h 1630017"/>
                  <a:gd name="connsiteX50" fmla="*/ 3005593 w 3721211"/>
                  <a:gd name="connsiteY50" fmla="*/ 1327868 h 1630017"/>
                  <a:gd name="connsiteX51" fmla="*/ 3053301 w 3721211"/>
                  <a:gd name="connsiteY51" fmla="*/ 1296063 h 1630017"/>
                  <a:gd name="connsiteX52" fmla="*/ 3116912 w 3721211"/>
                  <a:gd name="connsiteY52" fmla="*/ 1351722 h 1630017"/>
                  <a:gd name="connsiteX53" fmla="*/ 3204376 w 3721211"/>
                  <a:gd name="connsiteY53" fmla="*/ 1407381 h 1630017"/>
                  <a:gd name="connsiteX54" fmla="*/ 3299792 w 3721211"/>
                  <a:gd name="connsiteY54" fmla="*/ 1526650 h 1630017"/>
                  <a:gd name="connsiteX55" fmla="*/ 3379305 w 3721211"/>
                  <a:gd name="connsiteY55" fmla="*/ 1606163 h 1630017"/>
                  <a:gd name="connsiteX56" fmla="*/ 3458818 w 3721211"/>
                  <a:gd name="connsiteY56" fmla="*/ 1630017 h 1630017"/>
                  <a:gd name="connsiteX57" fmla="*/ 3578087 w 3721211"/>
                  <a:gd name="connsiteY57" fmla="*/ 1630017 h 1630017"/>
                  <a:gd name="connsiteX58" fmla="*/ 3617844 w 3721211"/>
                  <a:gd name="connsiteY58" fmla="*/ 1542553 h 1630017"/>
                  <a:gd name="connsiteX59" fmla="*/ 3617844 w 3721211"/>
                  <a:gd name="connsiteY59" fmla="*/ 1375576 h 1630017"/>
                  <a:gd name="connsiteX60" fmla="*/ 3681454 w 3721211"/>
                  <a:gd name="connsiteY60" fmla="*/ 1144988 h 1630017"/>
                  <a:gd name="connsiteX61" fmla="*/ 3657600 w 3721211"/>
                  <a:gd name="connsiteY61" fmla="*/ 938254 h 1630017"/>
                  <a:gd name="connsiteX62" fmla="*/ 3697357 w 3721211"/>
                  <a:gd name="connsiteY62" fmla="*/ 866692 h 1630017"/>
                  <a:gd name="connsiteX63" fmla="*/ 3721211 w 3721211"/>
                  <a:gd name="connsiteY63" fmla="*/ 795130 h 1630017"/>
                  <a:gd name="connsiteX64" fmla="*/ 3721211 w 3721211"/>
                  <a:gd name="connsiteY64" fmla="*/ 707666 h 1630017"/>
                  <a:gd name="connsiteX65" fmla="*/ 3617844 w 3721211"/>
                  <a:gd name="connsiteY65" fmla="*/ 707666 h 1630017"/>
                  <a:gd name="connsiteX66" fmla="*/ 3482672 w 3721211"/>
                  <a:gd name="connsiteY66" fmla="*/ 620202 h 1630017"/>
                  <a:gd name="connsiteX67" fmla="*/ 3411110 w 3721211"/>
                  <a:gd name="connsiteY67" fmla="*/ 588396 h 1630017"/>
                  <a:gd name="connsiteX68" fmla="*/ 3307743 w 3721211"/>
                  <a:gd name="connsiteY68" fmla="*/ 540689 h 1630017"/>
                  <a:gd name="connsiteX69" fmla="*/ 3283889 w 3721211"/>
                  <a:gd name="connsiteY69" fmla="*/ 453224 h 1630017"/>
                  <a:gd name="connsiteX70" fmla="*/ 3315694 w 3721211"/>
                  <a:gd name="connsiteY70" fmla="*/ 469127 h 1630017"/>
                  <a:gd name="connsiteX71" fmla="*/ 3275938 w 3721211"/>
                  <a:gd name="connsiteY71" fmla="*/ 349857 h 1630017"/>
                  <a:gd name="connsiteX72" fmla="*/ 3148717 w 3721211"/>
                  <a:gd name="connsiteY72" fmla="*/ 365760 h 1630017"/>
                  <a:gd name="connsiteX73" fmla="*/ 2989691 w 3721211"/>
                  <a:gd name="connsiteY73" fmla="*/ 310101 h 1630017"/>
                  <a:gd name="connsiteX74" fmla="*/ 2862470 w 3721211"/>
                  <a:gd name="connsiteY74" fmla="*/ 333955 h 1630017"/>
                  <a:gd name="connsiteX75" fmla="*/ 2655736 w 3721211"/>
                  <a:gd name="connsiteY75" fmla="*/ 389614 h 1630017"/>
                  <a:gd name="connsiteX76" fmla="*/ 2528515 w 3721211"/>
                  <a:gd name="connsiteY76" fmla="*/ 429370 h 1630017"/>
                  <a:gd name="connsiteX77" fmla="*/ 2528515 w 3721211"/>
                  <a:gd name="connsiteY77" fmla="*/ 556591 h 1630017"/>
                  <a:gd name="connsiteX78" fmla="*/ 2615979 w 3721211"/>
                  <a:gd name="connsiteY78" fmla="*/ 636104 h 1630017"/>
                  <a:gd name="connsiteX79" fmla="*/ 2615979 w 3721211"/>
                  <a:gd name="connsiteY79" fmla="*/ 659958 h 1630017"/>
                  <a:gd name="connsiteX80" fmla="*/ 2496710 w 3721211"/>
                  <a:gd name="connsiteY80" fmla="*/ 691763 h 1630017"/>
                  <a:gd name="connsiteX81" fmla="*/ 2456953 w 3721211"/>
                  <a:gd name="connsiteY81" fmla="*/ 636104 h 1630017"/>
                  <a:gd name="connsiteX82" fmla="*/ 2425148 w 3721211"/>
                  <a:gd name="connsiteY82" fmla="*/ 485029 h 1630017"/>
                  <a:gd name="connsiteX83" fmla="*/ 2385392 w 3721211"/>
                  <a:gd name="connsiteY83" fmla="*/ 485029 h 1630017"/>
                  <a:gd name="connsiteX84" fmla="*/ 2385392 w 3721211"/>
                  <a:gd name="connsiteY84" fmla="*/ 580445 h 1630017"/>
                  <a:gd name="connsiteX85" fmla="*/ 2289976 w 3721211"/>
                  <a:gd name="connsiteY85" fmla="*/ 516835 h 1630017"/>
                  <a:gd name="connsiteX86" fmla="*/ 2258171 w 3721211"/>
                  <a:gd name="connsiteY86" fmla="*/ 477078 h 1630017"/>
                  <a:gd name="connsiteX87" fmla="*/ 2210463 w 3721211"/>
                  <a:gd name="connsiteY87" fmla="*/ 453224 h 1630017"/>
                  <a:gd name="connsiteX88" fmla="*/ 2170706 w 3721211"/>
                  <a:gd name="connsiteY88" fmla="*/ 405516 h 1630017"/>
                  <a:gd name="connsiteX89" fmla="*/ 2019632 w 3721211"/>
                  <a:gd name="connsiteY89" fmla="*/ 405516 h 1630017"/>
                  <a:gd name="connsiteX90" fmla="*/ 2011680 w 3721211"/>
                  <a:gd name="connsiteY90" fmla="*/ 373711 h 1630017"/>
                  <a:gd name="connsiteX91" fmla="*/ 1948070 w 3721211"/>
                  <a:gd name="connsiteY91" fmla="*/ 357809 h 1630017"/>
                  <a:gd name="connsiteX92" fmla="*/ 1948070 w 3721211"/>
                  <a:gd name="connsiteY92" fmla="*/ 341906 h 1630017"/>
                  <a:gd name="connsiteX93" fmla="*/ 1796995 w 3721211"/>
                  <a:gd name="connsiteY93" fmla="*/ 341906 h 1630017"/>
                  <a:gd name="connsiteX94" fmla="*/ 1677726 w 3721211"/>
                  <a:gd name="connsiteY94" fmla="*/ 333955 h 1630017"/>
                  <a:gd name="connsiteX95" fmla="*/ 1566407 w 3721211"/>
                  <a:gd name="connsiteY95" fmla="*/ 278296 h 1630017"/>
                  <a:gd name="connsiteX96" fmla="*/ 1478943 w 3721211"/>
                  <a:gd name="connsiteY96" fmla="*/ 222636 h 1630017"/>
                  <a:gd name="connsiteX97" fmla="*/ 1431235 w 3721211"/>
                  <a:gd name="connsiteY97" fmla="*/ 198783 h 1630017"/>
                  <a:gd name="connsiteX98" fmla="*/ 1232453 w 3721211"/>
                  <a:gd name="connsiteY98" fmla="*/ 206734 h 1630017"/>
                  <a:gd name="connsiteX99" fmla="*/ 1152939 w 3721211"/>
                  <a:gd name="connsiteY99" fmla="*/ 95416 h 1630017"/>
                  <a:gd name="connsiteX100" fmla="*/ 1049573 w 3721211"/>
                  <a:gd name="connsiteY100" fmla="*/ 47708 h 1630017"/>
                  <a:gd name="connsiteX101" fmla="*/ 906449 w 3721211"/>
                  <a:gd name="connsiteY101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337684 w 3721211"/>
                  <a:gd name="connsiteY44" fmla="*/ 850789 h 1630017"/>
                  <a:gd name="connsiteX45" fmla="*/ 2560320 w 3721211"/>
                  <a:gd name="connsiteY45" fmla="*/ 1216549 h 1630017"/>
                  <a:gd name="connsiteX46" fmla="*/ 2687541 w 3721211"/>
                  <a:gd name="connsiteY46" fmla="*/ 1256306 h 1630017"/>
                  <a:gd name="connsiteX47" fmla="*/ 2782957 w 3721211"/>
                  <a:gd name="connsiteY47" fmla="*/ 1272209 h 1630017"/>
                  <a:gd name="connsiteX48" fmla="*/ 2838616 w 3721211"/>
                  <a:gd name="connsiteY48" fmla="*/ 1327868 h 1630017"/>
                  <a:gd name="connsiteX49" fmla="*/ 2830665 w 3721211"/>
                  <a:gd name="connsiteY49" fmla="*/ 1431235 h 1630017"/>
                  <a:gd name="connsiteX50" fmla="*/ 2894275 w 3721211"/>
                  <a:gd name="connsiteY50" fmla="*/ 1439186 h 1630017"/>
                  <a:gd name="connsiteX51" fmla="*/ 3005593 w 3721211"/>
                  <a:gd name="connsiteY51" fmla="*/ 1327868 h 1630017"/>
                  <a:gd name="connsiteX52" fmla="*/ 3053301 w 3721211"/>
                  <a:gd name="connsiteY52" fmla="*/ 1296063 h 1630017"/>
                  <a:gd name="connsiteX53" fmla="*/ 3116912 w 3721211"/>
                  <a:gd name="connsiteY53" fmla="*/ 1351722 h 1630017"/>
                  <a:gd name="connsiteX54" fmla="*/ 3204376 w 3721211"/>
                  <a:gd name="connsiteY54" fmla="*/ 1407381 h 1630017"/>
                  <a:gd name="connsiteX55" fmla="*/ 3299792 w 3721211"/>
                  <a:gd name="connsiteY55" fmla="*/ 1526650 h 1630017"/>
                  <a:gd name="connsiteX56" fmla="*/ 3379305 w 3721211"/>
                  <a:gd name="connsiteY56" fmla="*/ 1606163 h 1630017"/>
                  <a:gd name="connsiteX57" fmla="*/ 3458818 w 3721211"/>
                  <a:gd name="connsiteY57" fmla="*/ 1630017 h 1630017"/>
                  <a:gd name="connsiteX58" fmla="*/ 3578087 w 3721211"/>
                  <a:gd name="connsiteY58" fmla="*/ 1630017 h 1630017"/>
                  <a:gd name="connsiteX59" fmla="*/ 3617844 w 3721211"/>
                  <a:gd name="connsiteY59" fmla="*/ 1542553 h 1630017"/>
                  <a:gd name="connsiteX60" fmla="*/ 3617844 w 3721211"/>
                  <a:gd name="connsiteY60" fmla="*/ 1375576 h 1630017"/>
                  <a:gd name="connsiteX61" fmla="*/ 3681454 w 3721211"/>
                  <a:gd name="connsiteY61" fmla="*/ 1144988 h 1630017"/>
                  <a:gd name="connsiteX62" fmla="*/ 3657600 w 3721211"/>
                  <a:gd name="connsiteY62" fmla="*/ 938254 h 1630017"/>
                  <a:gd name="connsiteX63" fmla="*/ 3697357 w 3721211"/>
                  <a:gd name="connsiteY63" fmla="*/ 866692 h 1630017"/>
                  <a:gd name="connsiteX64" fmla="*/ 3721211 w 3721211"/>
                  <a:gd name="connsiteY64" fmla="*/ 795130 h 1630017"/>
                  <a:gd name="connsiteX65" fmla="*/ 3721211 w 3721211"/>
                  <a:gd name="connsiteY65" fmla="*/ 707666 h 1630017"/>
                  <a:gd name="connsiteX66" fmla="*/ 3617844 w 3721211"/>
                  <a:gd name="connsiteY66" fmla="*/ 707666 h 1630017"/>
                  <a:gd name="connsiteX67" fmla="*/ 3482672 w 3721211"/>
                  <a:gd name="connsiteY67" fmla="*/ 620202 h 1630017"/>
                  <a:gd name="connsiteX68" fmla="*/ 3411110 w 3721211"/>
                  <a:gd name="connsiteY68" fmla="*/ 588396 h 1630017"/>
                  <a:gd name="connsiteX69" fmla="*/ 3307743 w 3721211"/>
                  <a:gd name="connsiteY69" fmla="*/ 540689 h 1630017"/>
                  <a:gd name="connsiteX70" fmla="*/ 3283889 w 3721211"/>
                  <a:gd name="connsiteY70" fmla="*/ 453224 h 1630017"/>
                  <a:gd name="connsiteX71" fmla="*/ 3315694 w 3721211"/>
                  <a:gd name="connsiteY71" fmla="*/ 469127 h 1630017"/>
                  <a:gd name="connsiteX72" fmla="*/ 3275938 w 3721211"/>
                  <a:gd name="connsiteY72" fmla="*/ 349857 h 1630017"/>
                  <a:gd name="connsiteX73" fmla="*/ 3148717 w 3721211"/>
                  <a:gd name="connsiteY73" fmla="*/ 365760 h 1630017"/>
                  <a:gd name="connsiteX74" fmla="*/ 2989691 w 3721211"/>
                  <a:gd name="connsiteY74" fmla="*/ 310101 h 1630017"/>
                  <a:gd name="connsiteX75" fmla="*/ 2862470 w 3721211"/>
                  <a:gd name="connsiteY75" fmla="*/ 333955 h 1630017"/>
                  <a:gd name="connsiteX76" fmla="*/ 2655736 w 3721211"/>
                  <a:gd name="connsiteY76" fmla="*/ 389614 h 1630017"/>
                  <a:gd name="connsiteX77" fmla="*/ 2528515 w 3721211"/>
                  <a:gd name="connsiteY77" fmla="*/ 429370 h 1630017"/>
                  <a:gd name="connsiteX78" fmla="*/ 2528515 w 3721211"/>
                  <a:gd name="connsiteY78" fmla="*/ 556591 h 1630017"/>
                  <a:gd name="connsiteX79" fmla="*/ 2615979 w 3721211"/>
                  <a:gd name="connsiteY79" fmla="*/ 636104 h 1630017"/>
                  <a:gd name="connsiteX80" fmla="*/ 2615979 w 3721211"/>
                  <a:gd name="connsiteY80" fmla="*/ 659958 h 1630017"/>
                  <a:gd name="connsiteX81" fmla="*/ 2496710 w 3721211"/>
                  <a:gd name="connsiteY81" fmla="*/ 691763 h 1630017"/>
                  <a:gd name="connsiteX82" fmla="*/ 2456953 w 3721211"/>
                  <a:gd name="connsiteY82" fmla="*/ 636104 h 1630017"/>
                  <a:gd name="connsiteX83" fmla="*/ 2425148 w 3721211"/>
                  <a:gd name="connsiteY83" fmla="*/ 485029 h 1630017"/>
                  <a:gd name="connsiteX84" fmla="*/ 2385392 w 3721211"/>
                  <a:gd name="connsiteY84" fmla="*/ 485029 h 1630017"/>
                  <a:gd name="connsiteX85" fmla="*/ 2385392 w 3721211"/>
                  <a:gd name="connsiteY85" fmla="*/ 580445 h 1630017"/>
                  <a:gd name="connsiteX86" fmla="*/ 2289976 w 3721211"/>
                  <a:gd name="connsiteY86" fmla="*/ 516835 h 1630017"/>
                  <a:gd name="connsiteX87" fmla="*/ 2258171 w 3721211"/>
                  <a:gd name="connsiteY87" fmla="*/ 477078 h 1630017"/>
                  <a:gd name="connsiteX88" fmla="*/ 2210463 w 3721211"/>
                  <a:gd name="connsiteY88" fmla="*/ 453224 h 1630017"/>
                  <a:gd name="connsiteX89" fmla="*/ 2170706 w 3721211"/>
                  <a:gd name="connsiteY89" fmla="*/ 405516 h 1630017"/>
                  <a:gd name="connsiteX90" fmla="*/ 2019632 w 3721211"/>
                  <a:gd name="connsiteY90" fmla="*/ 405516 h 1630017"/>
                  <a:gd name="connsiteX91" fmla="*/ 2011680 w 3721211"/>
                  <a:gd name="connsiteY91" fmla="*/ 373711 h 1630017"/>
                  <a:gd name="connsiteX92" fmla="*/ 1948070 w 3721211"/>
                  <a:gd name="connsiteY92" fmla="*/ 357809 h 1630017"/>
                  <a:gd name="connsiteX93" fmla="*/ 1948070 w 3721211"/>
                  <a:gd name="connsiteY93" fmla="*/ 341906 h 1630017"/>
                  <a:gd name="connsiteX94" fmla="*/ 1796995 w 3721211"/>
                  <a:gd name="connsiteY94" fmla="*/ 341906 h 1630017"/>
                  <a:gd name="connsiteX95" fmla="*/ 1677726 w 3721211"/>
                  <a:gd name="connsiteY95" fmla="*/ 333955 h 1630017"/>
                  <a:gd name="connsiteX96" fmla="*/ 1566407 w 3721211"/>
                  <a:gd name="connsiteY96" fmla="*/ 278296 h 1630017"/>
                  <a:gd name="connsiteX97" fmla="*/ 1478943 w 3721211"/>
                  <a:gd name="connsiteY97" fmla="*/ 222636 h 1630017"/>
                  <a:gd name="connsiteX98" fmla="*/ 1431235 w 3721211"/>
                  <a:gd name="connsiteY98" fmla="*/ 198783 h 1630017"/>
                  <a:gd name="connsiteX99" fmla="*/ 1232453 w 3721211"/>
                  <a:gd name="connsiteY99" fmla="*/ 206734 h 1630017"/>
                  <a:gd name="connsiteX100" fmla="*/ 1152939 w 3721211"/>
                  <a:gd name="connsiteY100" fmla="*/ 95416 h 1630017"/>
                  <a:gd name="connsiteX101" fmla="*/ 1049573 w 3721211"/>
                  <a:gd name="connsiteY101" fmla="*/ 47708 h 1630017"/>
                  <a:gd name="connsiteX102" fmla="*/ 906449 w 3721211"/>
                  <a:gd name="connsiteY102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560320 w 3721211"/>
                  <a:gd name="connsiteY45" fmla="*/ 1216549 h 1630017"/>
                  <a:gd name="connsiteX46" fmla="*/ 2687541 w 3721211"/>
                  <a:gd name="connsiteY46" fmla="*/ 1256306 h 1630017"/>
                  <a:gd name="connsiteX47" fmla="*/ 2782957 w 3721211"/>
                  <a:gd name="connsiteY47" fmla="*/ 1272209 h 1630017"/>
                  <a:gd name="connsiteX48" fmla="*/ 2838616 w 3721211"/>
                  <a:gd name="connsiteY48" fmla="*/ 1327868 h 1630017"/>
                  <a:gd name="connsiteX49" fmla="*/ 2830665 w 3721211"/>
                  <a:gd name="connsiteY49" fmla="*/ 1431235 h 1630017"/>
                  <a:gd name="connsiteX50" fmla="*/ 2894275 w 3721211"/>
                  <a:gd name="connsiteY50" fmla="*/ 1439186 h 1630017"/>
                  <a:gd name="connsiteX51" fmla="*/ 3005593 w 3721211"/>
                  <a:gd name="connsiteY51" fmla="*/ 1327868 h 1630017"/>
                  <a:gd name="connsiteX52" fmla="*/ 3053301 w 3721211"/>
                  <a:gd name="connsiteY52" fmla="*/ 1296063 h 1630017"/>
                  <a:gd name="connsiteX53" fmla="*/ 3116912 w 3721211"/>
                  <a:gd name="connsiteY53" fmla="*/ 1351722 h 1630017"/>
                  <a:gd name="connsiteX54" fmla="*/ 3204376 w 3721211"/>
                  <a:gd name="connsiteY54" fmla="*/ 1407381 h 1630017"/>
                  <a:gd name="connsiteX55" fmla="*/ 3299792 w 3721211"/>
                  <a:gd name="connsiteY55" fmla="*/ 1526650 h 1630017"/>
                  <a:gd name="connsiteX56" fmla="*/ 3379305 w 3721211"/>
                  <a:gd name="connsiteY56" fmla="*/ 1606163 h 1630017"/>
                  <a:gd name="connsiteX57" fmla="*/ 3458818 w 3721211"/>
                  <a:gd name="connsiteY57" fmla="*/ 1630017 h 1630017"/>
                  <a:gd name="connsiteX58" fmla="*/ 3578087 w 3721211"/>
                  <a:gd name="connsiteY58" fmla="*/ 1630017 h 1630017"/>
                  <a:gd name="connsiteX59" fmla="*/ 3617844 w 3721211"/>
                  <a:gd name="connsiteY59" fmla="*/ 1542553 h 1630017"/>
                  <a:gd name="connsiteX60" fmla="*/ 3617844 w 3721211"/>
                  <a:gd name="connsiteY60" fmla="*/ 1375576 h 1630017"/>
                  <a:gd name="connsiteX61" fmla="*/ 3681454 w 3721211"/>
                  <a:gd name="connsiteY61" fmla="*/ 1144988 h 1630017"/>
                  <a:gd name="connsiteX62" fmla="*/ 3657600 w 3721211"/>
                  <a:gd name="connsiteY62" fmla="*/ 938254 h 1630017"/>
                  <a:gd name="connsiteX63" fmla="*/ 3697357 w 3721211"/>
                  <a:gd name="connsiteY63" fmla="*/ 866692 h 1630017"/>
                  <a:gd name="connsiteX64" fmla="*/ 3721211 w 3721211"/>
                  <a:gd name="connsiteY64" fmla="*/ 795130 h 1630017"/>
                  <a:gd name="connsiteX65" fmla="*/ 3721211 w 3721211"/>
                  <a:gd name="connsiteY65" fmla="*/ 707666 h 1630017"/>
                  <a:gd name="connsiteX66" fmla="*/ 3617844 w 3721211"/>
                  <a:gd name="connsiteY66" fmla="*/ 707666 h 1630017"/>
                  <a:gd name="connsiteX67" fmla="*/ 3482672 w 3721211"/>
                  <a:gd name="connsiteY67" fmla="*/ 620202 h 1630017"/>
                  <a:gd name="connsiteX68" fmla="*/ 3411110 w 3721211"/>
                  <a:gd name="connsiteY68" fmla="*/ 588396 h 1630017"/>
                  <a:gd name="connsiteX69" fmla="*/ 3307743 w 3721211"/>
                  <a:gd name="connsiteY69" fmla="*/ 540689 h 1630017"/>
                  <a:gd name="connsiteX70" fmla="*/ 3283889 w 3721211"/>
                  <a:gd name="connsiteY70" fmla="*/ 453224 h 1630017"/>
                  <a:gd name="connsiteX71" fmla="*/ 3315694 w 3721211"/>
                  <a:gd name="connsiteY71" fmla="*/ 469127 h 1630017"/>
                  <a:gd name="connsiteX72" fmla="*/ 3275938 w 3721211"/>
                  <a:gd name="connsiteY72" fmla="*/ 349857 h 1630017"/>
                  <a:gd name="connsiteX73" fmla="*/ 3148717 w 3721211"/>
                  <a:gd name="connsiteY73" fmla="*/ 365760 h 1630017"/>
                  <a:gd name="connsiteX74" fmla="*/ 2989691 w 3721211"/>
                  <a:gd name="connsiteY74" fmla="*/ 310101 h 1630017"/>
                  <a:gd name="connsiteX75" fmla="*/ 2862470 w 3721211"/>
                  <a:gd name="connsiteY75" fmla="*/ 333955 h 1630017"/>
                  <a:gd name="connsiteX76" fmla="*/ 2655736 w 3721211"/>
                  <a:gd name="connsiteY76" fmla="*/ 389614 h 1630017"/>
                  <a:gd name="connsiteX77" fmla="*/ 2528515 w 3721211"/>
                  <a:gd name="connsiteY77" fmla="*/ 429370 h 1630017"/>
                  <a:gd name="connsiteX78" fmla="*/ 2528515 w 3721211"/>
                  <a:gd name="connsiteY78" fmla="*/ 556591 h 1630017"/>
                  <a:gd name="connsiteX79" fmla="*/ 2615979 w 3721211"/>
                  <a:gd name="connsiteY79" fmla="*/ 636104 h 1630017"/>
                  <a:gd name="connsiteX80" fmla="*/ 2615979 w 3721211"/>
                  <a:gd name="connsiteY80" fmla="*/ 659958 h 1630017"/>
                  <a:gd name="connsiteX81" fmla="*/ 2496710 w 3721211"/>
                  <a:gd name="connsiteY81" fmla="*/ 691763 h 1630017"/>
                  <a:gd name="connsiteX82" fmla="*/ 2456953 w 3721211"/>
                  <a:gd name="connsiteY82" fmla="*/ 636104 h 1630017"/>
                  <a:gd name="connsiteX83" fmla="*/ 2425148 w 3721211"/>
                  <a:gd name="connsiteY83" fmla="*/ 485029 h 1630017"/>
                  <a:gd name="connsiteX84" fmla="*/ 2385392 w 3721211"/>
                  <a:gd name="connsiteY84" fmla="*/ 485029 h 1630017"/>
                  <a:gd name="connsiteX85" fmla="*/ 2385392 w 3721211"/>
                  <a:gd name="connsiteY85" fmla="*/ 580445 h 1630017"/>
                  <a:gd name="connsiteX86" fmla="*/ 2289976 w 3721211"/>
                  <a:gd name="connsiteY86" fmla="*/ 516835 h 1630017"/>
                  <a:gd name="connsiteX87" fmla="*/ 2258171 w 3721211"/>
                  <a:gd name="connsiteY87" fmla="*/ 477078 h 1630017"/>
                  <a:gd name="connsiteX88" fmla="*/ 2210463 w 3721211"/>
                  <a:gd name="connsiteY88" fmla="*/ 453224 h 1630017"/>
                  <a:gd name="connsiteX89" fmla="*/ 2170706 w 3721211"/>
                  <a:gd name="connsiteY89" fmla="*/ 405516 h 1630017"/>
                  <a:gd name="connsiteX90" fmla="*/ 2019632 w 3721211"/>
                  <a:gd name="connsiteY90" fmla="*/ 405516 h 1630017"/>
                  <a:gd name="connsiteX91" fmla="*/ 2011680 w 3721211"/>
                  <a:gd name="connsiteY91" fmla="*/ 373711 h 1630017"/>
                  <a:gd name="connsiteX92" fmla="*/ 1948070 w 3721211"/>
                  <a:gd name="connsiteY92" fmla="*/ 357809 h 1630017"/>
                  <a:gd name="connsiteX93" fmla="*/ 1948070 w 3721211"/>
                  <a:gd name="connsiteY93" fmla="*/ 341906 h 1630017"/>
                  <a:gd name="connsiteX94" fmla="*/ 1796995 w 3721211"/>
                  <a:gd name="connsiteY94" fmla="*/ 341906 h 1630017"/>
                  <a:gd name="connsiteX95" fmla="*/ 1677726 w 3721211"/>
                  <a:gd name="connsiteY95" fmla="*/ 333955 h 1630017"/>
                  <a:gd name="connsiteX96" fmla="*/ 1566407 w 3721211"/>
                  <a:gd name="connsiteY96" fmla="*/ 278296 h 1630017"/>
                  <a:gd name="connsiteX97" fmla="*/ 1478943 w 3721211"/>
                  <a:gd name="connsiteY97" fmla="*/ 222636 h 1630017"/>
                  <a:gd name="connsiteX98" fmla="*/ 1431235 w 3721211"/>
                  <a:gd name="connsiteY98" fmla="*/ 198783 h 1630017"/>
                  <a:gd name="connsiteX99" fmla="*/ 1232453 w 3721211"/>
                  <a:gd name="connsiteY99" fmla="*/ 206734 h 1630017"/>
                  <a:gd name="connsiteX100" fmla="*/ 1152939 w 3721211"/>
                  <a:gd name="connsiteY100" fmla="*/ 95416 h 1630017"/>
                  <a:gd name="connsiteX101" fmla="*/ 1049573 w 3721211"/>
                  <a:gd name="connsiteY101" fmla="*/ 47708 h 1630017"/>
                  <a:gd name="connsiteX102" fmla="*/ 906449 w 3721211"/>
                  <a:gd name="connsiteY102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37684 w 3721211"/>
                  <a:gd name="connsiteY45" fmla="*/ 795130 h 1630017"/>
                  <a:gd name="connsiteX46" fmla="*/ 2560320 w 3721211"/>
                  <a:gd name="connsiteY46" fmla="*/ 1216549 h 1630017"/>
                  <a:gd name="connsiteX47" fmla="*/ 2687541 w 3721211"/>
                  <a:gd name="connsiteY47" fmla="*/ 1256306 h 1630017"/>
                  <a:gd name="connsiteX48" fmla="*/ 2782957 w 3721211"/>
                  <a:gd name="connsiteY48" fmla="*/ 1272209 h 1630017"/>
                  <a:gd name="connsiteX49" fmla="*/ 2838616 w 3721211"/>
                  <a:gd name="connsiteY49" fmla="*/ 1327868 h 1630017"/>
                  <a:gd name="connsiteX50" fmla="*/ 2830665 w 3721211"/>
                  <a:gd name="connsiteY50" fmla="*/ 1431235 h 1630017"/>
                  <a:gd name="connsiteX51" fmla="*/ 2894275 w 3721211"/>
                  <a:gd name="connsiteY51" fmla="*/ 1439186 h 1630017"/>
                  <a:gd name="connsiteX52" fmla="*/ 3005593 w 3721211"/>
                  <a:gd name="connsiteY52" fmla="*/ 1327868 h 1630017"/>
                  <a:gd name="connsiteX53" fmla="*/ 3053301 w 3721211"/>
                  <a:gd name="connsiteY53" fmla="*/ 1296063 h 1630017"/>
                  <a:gd name="connsiteX54" fmla="*/ 3116912 w 3721211"/>
                  <a:gd name="connsiteY54" fmla="*/ 1351722 h 1630017"/>
                  <a:gd name="connsiteX55" fmla="*/ 3204376 w 3721211"/>
                  <a:gd name="connsiteY55" fmla="*/ 1407381 h 1630017"/>
                  <a:gd name="connsiteX56" fmla="*/ 3299792 w 3721211"/>
                  <a:gd name="connsiteY56" fmla="*/ 1526650 h 1630017"/>
                  <a:gd name="connsiteX57" fmla="*/ 3379305 w 3721211"/>
                  <a:gd name="connsiteY57" fmla="*/ 1606163 h 1630017"/>
                  <a:gd name="connsiteX58" fmla="*/ 3458818 w 3721211"/>
                  <a:gd name="connsiteY58" fmla="*/ 1630017 h 1630017"/>
                  <a:gd name="connsiteX59" fmla="*/ 3578087 w 3721211"/>
                  <a:gd name="connsiteY59" fmla="*/ 1630017 h 1630017"/>
                  <a:gd name="connsiteX60" fmla="*/ 3617844 w 3721211"/>
                  <a:gd name="connsiteY60" fmla="*/ 1542553 h 1630017"/>
                  <a:gd name="connsiteX61" fmla="*/ 3617844 w 3721211"/>
                  <a:gd name="connsiteY61" fmla="*/ 1375576 h 1630017"/>
                  <a:gd name="connsiteX62" fmla="*/ 3681454 w 3721211"/>
                  <a:gd name="connsiteY62" fmla="*/ 1144988 h 1630017"/>
                  <a:gd name="connsiteX63" fmla="*/ 3657600 w 3721211"/>
                  <a:gd name="connsiteY63" fmla="*/ 938254 h 1630017"/>
                  <a:gd name="connsiteX64" fmla="*/ 3697357 w 3721211"/>
                  <a:gd name="connsiteY64" fmla="*/ 866692 h 1630017"/>
                  <a:gd name="connsiteX65" fmla="*/ 3721211 w 3721211"/>
                  <a:gd name="connsiteY65" fmla="*/ 795130 h 1630017"/>
                  <a:gd name="connsiteX66" fmla="*/ 3721211 w 3721211"/>
                  <a:gd name="connsiteY66" fmla="*/ 707666 h 1630017"/>
                  <a:gd name="connsiteX67" fmla="*/ 3617844 w 3721211"/>
                  <a:gd name="connsiteY67" fmla="*/ 707666 h 1630017"/>
                  <a:gd name="connsiteX68" fmla="*/ 3482672 w 3721211"/>
                  <a:gd name="connsiteY68" fmla="*/ 620202 h 1630017"/>
                  <a:gd name="connsiteX69" fmla="*/ 3411110 w 3721211"/>
                  <a:gd name="connsiteY69" fmla="*/ 588396 h 1630017"/>
                  <a:gd name="connsiteX70" fmla="*/ 3307743 w 3721211"/>
                  <a:gd name="connsiteY70" fmla="*/ 540689 h 1630017"/>
                  <a:gd name="connsiteX71" fmla="*/ 3283889 w 3721211"/>
                  <a:gd name="connsiteY71" fmla="*/ 453224 h 1630017"/>
                  <a:gd name="connsiteX72" fmla="*/ 3315694 w 3721211"/>
                  <a:gd name="connsiteY72" fmla="*/ 469127 h 1630017"/>
                  <a:gd name="connsiteX73" fmla="*/ 3275938 w 3721211"/>
                  <a:gd name="connsiteY73" fmla="*/ 349857 h 1630017"/>
                  <a:gd name="connsiteX74" fmla="*/ 3148717 w 3721211"/>
                  <a:gd name="connsiteY74" fmla="*/ 365760 h 1630017"/>
                  <a:gd name="connsiteX75" fmla="*/ 2989691 w 3721211"/>
                  <a:gd name="connsiteY75" fmla="*/ 310101 h 1630017"/>
                  <a:gd name="connsiteX76" fmla="*/ 2862470 w 3721211"/>
                  <a:gd name="connsiteY76" fmla="*/ 333955 h 1630017"/>
                  <a:gd name="connsiteX77" fmla="*/ 2655736 w 3721211"/>
                  <a:gd name="connsiteY77" fmla="*/ 389614 h 1630017"/>
                  <a:gd name="connsiteX78" fmla="*/ 2528515 w 3721211"/>
                  <a:gd name="connsiteY78" fmla="*/ 429370 h 1630017"/>
                  <a:gd name="connsiteX79" fmla="*/ 2528515 w 3721211"/>
                  <a:gd name="connsiteY79" fmla="*/ 556591 h 1630017"/>
                  <a:gd name="connsiteX80" fmla="*/ 2615979 w 3721211"/>
                  <a:gd name="connsiteY80" fmla="*/ 636104 h 1630017"/>
                  <a:gd name="connsiteX81" fmla="*/ 2615979 w 3721211"/>
                  <a:gd name="connsiteY81" fmla="*/ 659958 h 1630017"/>
                  <a:gd name="connsiteX82" fmla="*/ 2496710 w 3721211"/>
                  <a:gd name="connsiteY82" fmla="*/ 691763 h 1630017"/>
                  <a:gd name="connsiteX83" fmla="*/ 2456953 w 3721211"/>
                  <a:gd name="connsiteY83" fmla="*/ 636104 h 1630017"/>
                  <a:gd name="connsiteX84" fmla="*/ 2425148 w 3721211"/>
                  <a:gd name="connsiteY84" fmla="*/ 485029 h 1630017"/>
                  <a:gd name="connsiteX85" fmla="*/ 2385392 w 3721211"/>
                  <a:gd name="connsiteY85" fmla="*/ 485029 h 1630017"/>
                  <a:gd name="connsiteX86" fmla="*/ 2385392 w 3721211"/>
                  <a:gd name="connsiteY86" fmla="*/ 580445 h 1630017"/>
                  <a:gd name="connsiteX87" fmla="*/ 2289976 w 3721211"/>
                  <a:gd name="connsiteY87" fmla="*/ 516835 h 1630017"/>
                  <a:gd name="connsiteX88" fmla="*/ 2258171 w 3721211"/>
                  <a:gd name="connsiteY88" fmla="*/ 477078 h 1630017"/>
                  <a:gd name="connsiteX89" fmla="*/ 2210463 w 3721211"/>
                  <a:gd name="connsiteY89" fmla="*/ 453224 h 1630017"/>
                  <a:gd name="connsiteX90" fmla="*/ 2170706 w 3721211"/>
                  <a:gd name="connsiteY90" fmla="*/ 405516 h 1630017"/>
                  <a:gd name="connsiteX91" fmla="*/ 2019632 w 3721211"/>
                  <a:gd name="connsiteY91" fmla="*/ 405516 h 1630017"/>
                  <a:gd name="connsiteX92" fmla="*/ 2011680 w 3721211"/>
                  <a:gd name="connsiteY92" fmla="*/ 373711 h 1630017"/>
                  <a:gd name="connsiteX93" fmla="*/ 1948070 w 3721211"/>
                  <a:gd name="connsiteY93" fmla="*/ 357809 h 1630017"/>
                  <a:gd name="connsiteX94" fmla="*/ 1948070 w 3721211"/>
                  <a:gd name="connsiteY94" fmla="*/ 341906 h 1630017"/>
                  <a:gd name="connsiteX95" fmla="*/ 1796995 w 3721211"/>
                  <a:gd name="connsiteY95" fmla="*/ 341906 h 1630017"/>
                  <a:gd name="connsiteX96" fmla="*/ 1677726 w 3721211"/>
                  <a:gd name="connsiteY96" fmla="*/ 333955 h 1630017"/>
                  <a:gd name="connsiteX97" fmla="*/ 1566407 w 3721211"/>
                  <a:gd name="connsiteY97" fmla="*/ 278296 h 1630017"/>
                  <a:gd name="connsiteX98" fmla="*/ 1478943 w 3721211"/>
                  <a:gd name="connsiteY98" fmla="*/ 222636 h 1630017"/>
                  <a:gd name="connsiteX99" fmla="*/ 1431235 w 3721211"/>
                  <a:gd name="connsiteY99" fmla="*/ 198783 h 1630017"/>
                  <a:gd name="connsiteX100" fmla="*/ 1232453 w 3721211"/>
                  <a:gd name="connsiteY100" fmla="*/ 206734 h 1630017"/>
                  <a:gd name="connsiteX101" fmla="*/ 1152939 w 3721211"/>
                  <a:gd name="connsiteY101" fmla="*/ 95416 h 1630017"/>
                  <a:gd name="connsiteX102" fmla="*/ 1049573 w 3721211"/>
                  <a:gd name="connsiteY102" fmla="*/ 47708 h 1630017"/>
                  <a:gd name="connsiteX103" fmla="*/ 906449 w 3721211"/>
                  <a:gd name="connsiteY103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560320 w 3721211"/>
                  <a:gd name="connsiteY46" fmla="*/ 1216549 h 1630017"/>
                  <a:gd name="connsiteX47" fmla="*/ 2687541 w 3721211"/>
                  <a:gd name="connsiteY47" fmla="*/ 1256306 h 1630017"/>
                  <a:gd name="connsiteX48" fmla="*/ 2782957 w 3721211"/>
                  <a:gd name="connsiteY48" fmla="*/ 1272209 h 1630017"/>
                  <a:gd name="connsiteX49" fmla="*/ 2838616 w 3721211"/>
                  <a:gd name="connsiteY49" fmla="*/ 1327868 h 1630017"/>
                  <a:gd name="connsiteX50" fmla="*/ 2830665 w 3721211"/>
                  <a:gd name="connsiteY50" fmla="*/ 1431235 h 1630017"/>
                  <a:gd name="connsiteX51" fmla="*/ 2894275 w 3721211"/>
                  <a:gd name="connsiteY51" fmla="*/ 1439186 h 1630017"/>
                  <a:gd name="connsiteX52" fmla="*/ 3005593 w 3721211"/>
                  <a:gd name="connsiteY52" fmla="*/ 1327868 h 1630017"/>
                  <a:gd name="connsiteX53" fmla="*/ 3053301 w 3721211"/>
                  <a:gd name="connsiteY53" fmla="*/ 1296063 h 1630017"/>
                  <a:gd name="connsiteX54" fmla="*/ 3116912 w 3721211"/>
                  <a:gd name="connsiteY54" fmla="*/ 1351722 h 1630017"/>
                  <a:gd name="connsiteX55" fmla="*/ 3204376 w 3721211"/>
                  <a:gd name="connsiteY55" fmla="*/ 1407381 h 1630017"/>
                  <a:gd name="connsiteX56" fmla="*/ 3299792 w 3721211"/>
                  <a:gd name="connsiteY56" fmla="*/ 1526650 h 1630017"/>
                  <a:gd name="connsiteX57" fmla="*/ 3379305 w 3721211"/>
                  <a:gd name="connsiteY57" fmla="*/ 1606163 h 1630017"/>
                  <a:gd name="connsiteX58" fmla="*/ 3458818 w 3721211"/>
                  <a:gd name="connsiteY58" fmla="*/ 1630017 h 1630017"/>
                  <a:gd name="connsiteX59" fmla="*/ 3578087 w 3721211"/>
                  <a:gd name="connsiteY59" fmla="*/ 1630017 h 1630017"/>
                  <a:gd name="connsiteX60" fmla="*/ 3617844 w 3721211"/>
                  <a:gd name="connsiteY60" fmla="*/ 1542553 h 1630017"/>
                  <a:gd name="connsiteX61" fmla="*/ 3617844 w 3721211"/>
                  <a:gd name="connsiteY61" fmla="*/ 1375576 h 1630017"/>
                  <a:gd name="connsiteX62" fmla="*/ 3681454 w 3721211"/>
                  <a:gd name="connsiteY62" fmla="*/ 1144988 h 1630017"/>
                  <a:gd name="connsiteX63" fmla="*/ 3657600 w 3721211"/>
                  <a:gd name="connsiteY63" fmla="*/ 938254 h 1630017"/>
                  <a:gd name="connsiteX64" fmla="*/ 3697357 w 3721211"/>
                  <a:gd name="connsiteY64" fmla="*/ 866692 h 1630017"/>
                  <a:gd name="connsiteX65" fmla="*/ 3721211 w 3721211"/>
                  <a:gd name="connsiteY65" fmla="*/ 795130 h 1630017"/>
                  <a:gd name="connsiteX66" fmla="*/ 3721211 w 3721211"/>
                  <a:gd name="connsiteY66" fmla="*/ 707666 h 1630017"/>
                  <a:gd name="connsiteX67" fmla="*/ 3617844 w 3721211"/>
                  <a:gd name="connsiteY67" fmla="*/ 707666 h 1630017"/>
                  <a:gd name="connsiteX68" fmla="*/ 3482672 w 3721211"/>
                  <a:gd name="connsiteY68" fmla="*/ 620202 h 1630017"/>
                  <a:gd name="connsiteX69" fmla="*/ 3411110 w 3721211"/>
                  <a:gd name="connsiteY69" fmla="*/ 588396 h 1630017"/>
                  <a:gd name="connsiteX70" fmla="*/ 3307743 w 3721211"/>
                  <a:gd name="connsiteY70" fmla="*/ 540689 h 1630017"/>
                  <a:gd name="connsiteX71" fmla="*/ 3283889 w 3721211"/>
                  <a:gd name="connsiteY71" fmla="*/ 453224 h 1630017"/>
                  <a:gd name="connsiteX72" fmla="*/ 3315694 w 3721211"/>
                  <a:gd name="connsiteY72" fmla="*/ 469127 h 1630017"/>
                  <a:gd name="connsiteX73" fmla="*/ 3275938 w 3721211"/>
                  <a:gd name="connsiteY73" fmla="*/ 349857 h 1630017"/>
                  <a:gd name="connsiteX74" fmla="*/ 3148717 w 3721211"/>
                  <a:gd name="connsiteY74" fmla="*/ 365760 h 1630017"/>
                  <a:gd name="connsiteX75" fmla="*/ 2989691 w 3721211"/>
                  <a:gd name="connsiteY75" fmla="*/ 310101 h 1630017"/>
                  <a:gd name="connsiteX76" fmla="*/ 2862470 w 3721211"/>
                  <a:gd name="connsiteY76" fmla="*/ 333955 h 1630017"/>
                  <a:gd name="connsiteX77" fmla="*/ 2655736 w 3721211"/>
                  <a:gd name="connsiteY77" fmla="*/ 389614 h 1630017"/>
                  <a:gd name="connsiteX78" fmla="*/ 2528515 w 3721211"/>
                  <a:gd name="connsiteY78" fmla="*/ 429370 h 1630017"/>
                  <a:gd name="connsiteX79" fmla="*/ 2528515 w 3721211"/>
                  <a:gd name="connsiteY79" fmla="*/ 556591 h 1630017"/>
                  <a:gd name="connsiteX80" fmla="*/ 2615979 w 3721211"/>
                  <a:gd name="connsiteY80" fmla="*/ 636104 h 1630017"/>
                  <a:gd name="connsiteX81" fmla="*/ 2615979 w 3721211"/>
                  <a:gd name="connsiteY81" fmla="*/ 659958 h 1630017"/>
                  <a:gd name="connsiteX82" fmla="*/ 2496710 w 3721211"/>
                  <a:gd name="connsiteY82" fmla="*/ 691763 h 1630017"/>
                  <a:gd name="connsiteX83" fmla="*/ 2456953 w 3721211"/>
                  <a:gd name="connsiteY83" fmla="*/ 636104 h 1630017"/>
                  <a:gd name="connsiteX84" fmla="*/ 2425148 w 3721211"/>
                  <a:gd name="connsiteY84" fmla="*/ 485029 h 1630017"/>
                  <a:gd name="connsiteX85" fmla="*/ 2385392 w 3721211"/>
                  <a:gd name="connsiteY85" fmla="*/ 485029 h 1630017"/>
                  <a:gd name="connsiteX86" fmla="*/ 2385392 w 3721211"/>
                  <a:gd name="connsiteY86" fmla="*/ 580445 h 1630017"/>
                  <a:gd name="connsiteX87" fmla="*/ 2289976 w 3721211"/>
                  <a:gd name="connsiteY87" fmla="*/ 516835 h 1630017"/>
                  <a:gd name="connsiteX88" fmla="*/ 2258171 w 3721211"/>
                  <a:gd name="connsiteY88" fmla="*/ 477078 h 1630017"/>
                  <a:gd name="connsiteX89" fmla="*/ 2210463 w 3721211"/>
                  <a:gd name="connsiteY89" fmla="*/ 453224 h 1630017"/>
                  <a:gd name="connsiteX90" fmla="*/ 2170706 w 3721211"/>
                  <a:gd name="connsiteY90" fmla="*/ 405516 h 1630017"/>
                  <a:gd name="connsiteX91" fmla="*/ 2019632 w 3721211"/>
                  <a:gd name="connsiteY91" fmla="*/ 405516 h 1630017"/>
                  <a:gd name="connsiteX92" fmla="*/ 2011680 w 3721211"/>
                  <a:gd name="connsiteY92" fmla="*/ 373711 h 1630017"/>
                  <a:gd name="connsiteX93" fmla="*/ 1948070 w 3721211"/>
                  <a:gd name="connsiteY93" fmla="*/ 357809 h 1630017"/>
                  <a:gd name="connsiteX94" fmla="*/ 1948070 w 3721211"/>
                  <a:gd name="connsiteY94" fmla="*/ 341906 h 1630017"/>
                  <a:gd name="connsiteX95" fmla="*/ 1796995 w 3721211"/>
                  <a:gd name="connsiteY95" fmla="*/ 341906 h 1630017"/>
                  <a:gd name="connsiteX96" fmla="*/ 1677726 w 3721211"/>
                  <a:gd name="connsiteY96" fmla="*/ 333955 h 1630017"/>
                  <a:gd name="connsiteX97" fmla="*/ 1566407 w 3721211"/>
                  <a:gd name="connsiteY97" fmla="*/ 278296 h 1630017"/>
                  <a:gd name="connsiteX98" fmla="*/ 1478943 w 3721211"/>
                  <a:gd name="connsiteY98" fmla="*/ 222636 h 1630017"/>
                  <a:gd name="connsiteX99" fmla="*/ 1431235 w 3721211"/>
                  <a:gd name="connsiteY99" fmla="*/ 198783 h 1630017"/>
                  <a:gd name="connsiteX100" fmla="*/ 1232453 w 3721211"/>
                  <a:gd name="connsiteY100" fmla="*/ 206734 h 1630017"/>
                  <a:gd name="connsiteX101" fmla="*/ 1152939 w 3721211"/>
                  <a:gd name="connsiteY101" fmla="*/ 95416 h 1630017"/>
                  <a:gd name="connsiteX102" fmla="*/ 1049573 w 3721211"/>
                  <a:gd name="connsiteY102" fmla="*/ 47708 h 1630017"/>
                  <a:gd name="connsiteX103" fmla="*/ 906449 w 3721211"/>
                  <a:gd name="connsiteY103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409246 w 3721211"/>
                  <a:gd name="connsiteY46" fmla="*/ 803082 h 1630017"/>
                  <a:gd name="connsiteX47" fmla="*/ 2560320 w 3721211"/>
                  <a:gd name="connsiteY47" fmla="*/ 1216549 h 1630017"/>
                  <a:gd name="connsiteX48" fmla="*/ 2687541 w 3721211"/>
                  <a:gd name="connsiteY48" fmla="*/ 1256306 h 1630017"/>
                  <a:gd name="connsiteX49" fmla="*/ 2782957 w 3721211"/>
                  <a:gd name="connsiteY49" fmla="*/ 1272209 h 1630017"/>
                  <a:gd name="connsiteX50" fmla="*/ 2838616 w 3721211"/>
                  <a:gd name="connsiteY50" fmla="*/ 1327868 h 1630017"/>
                  <a:gd name="connsiteX51" fmla="*/ 2830665 w 3721211"/>
                  <a:gd name="connsiteY51" fmla="*/ 1431235 h 1630017"/>
                  <a:gd name="connsiteX52" fmla="*/ 2894275 w 3721211"/>
                  <a:gd name="connsiteY52" fmla="*/ 1439186 h 1630017"/>
                  <a:gd name="connsiteX53" fmla="*/ 3005593 w 3721211"/>
                  <a:gd name="connsiteY53" fmla="*/ 1327868 h 1630017"/>
                  <a:gd name="connsiteX54" fmla="*/ 3053301 w 3721211"/>
                  <a:gd name="connsiteY54" fmla="*/ 1296063 h 1630017"/>
                  <a:gd name="connsiteX55" fmla="*/ 3116912 w 3721211"/>
                  <a:gd name="connsiteY55" fmla="*/ 1351722 h 1630017"/>
                  <a:gd name="connsiteX56" fmla="*/ 3204376 w 3721211"/>
                  <a:gd name="connsiteY56" fmla="*/ 1407381 h 1630017"/>
                  <a:gd name="connsiteX57" fmla="*/ 3299792 w 3721211"/>
                  <a:gd name="connsiteY57" fmla="*/ 1526650 h 1630017"/>
                  <a:gd name="connsiteX58" fmla="*/ 3379305 w 3721211"/>
                  <a:gd name="connsiteY58" fmla="*/ 1606163 h 1630017"/>
                  <a:gd name="connsiteX59" fmla="*/ 3458818 w 3721211"/>
                  <a:gd name="connsiteY59" fmla="*/ 1630017 h 1630017"/>
                  <a:gd name="connsiteX60" fmla="*/ 3578087 w 3721211"/>
                  <a:gd name="connsiteY60" fmla="*/ 1630017 h 1630017"/>
                  <a:gd name="connsiteX61" fmla="*/ 3617844 w 3721211"/>
                  <a:gd name="connsiteY61" fmla="*/ 1542553 h 1630017"/>
                  <a:gd name="connsiteX62" fmla="*/ 3617844 w 3721211"/>
                  <a:gd name="connsiteY62" fmla="*/ 1375576 h 1630017"/>
                  <a:gd name="connsiteX63" fmla="*/ 3681454 w 3721211"/>
                  <a:gd name="connsiteY63" fmla="*/ 1144988 h 1630017"/>
                  <a:gd name="connsiteX64" fmla="*/ 3657600 w 3721211"/>
                  <a:gd name="connsiteY64" fmla="*/ 938254 h 1630017"/>
                  <a:gd name="connsiteX65" fmla="*/ 3697357 w 3721211"/>
                  <a:gd name="connsiteY65" fmla="*/ 866692 h 1630017"/>
                  <a:gd name="connsiteX66" fmla="*/ 3721211 w 3721211"/>
                  <a:gd name="connsiteY66" fmla="*/ 795130 h 1630017"/>
                  <a:gd name="connsiteX67" fmla="*/ 3721211 w 3721211"/>
                  <a:gd name="connsiteY67" fmla="*/ 707666 h 1630017"/>
                  <a:gd name="connsiteX68" fmla="*/ 3617844 w 3721211"/>
                  <a:gd name="connsiteY68" fmla="*/ 707666 h 1630017"/>
                  <a:gd name="connsiteX69" fmla="*/ 3482672 w 3721211"/>
                  <a:gd name="connsiteY69" fmla="*/ 620202 h 1630017"/>
                  <a:gd name="connsiteX70" fmla="*/ 3411110 w 3721211"/>
                  <a:gd name="connsiteY70" fmla="*/ 588396 h 1630017"/>
                  <a:gd name="connsiteX71" fmla="*/ 3307743 w 3721211"/>
                  <a:gd name="connsiteY71" fmla="*/ 540689 h 1630017"/>
                  <a:gd name="connsiteX72" fmla="*/ 3283889 w 3721211"/>
                  <a:gd name="connsiteY72" fmla="*/ 453224 h 1630017"/>
                  <a:gd name="connsiteX73" fmla="*/ 3315694 w 3721211"/>
                  <a:gd name="connsiteY73" fmla="*/ 469127 h 1630017"/>
                  <a:gd name="connsiteX74" fmla="*/ 3275938 w 3721211"/>
                  <a:gd name="connsiteY74" fmla="*/ 349857 h 1630017"/>
                  <a:gd name="connsiteX75" fmla="*/ 3148717 w 3721211"/>
                  <a:gd name="connsiteY75" fmla="*/ 365760 h 1630017"/>
                  <a:gd name="connsiteX76" fmla="*/ 2989691 w 3721211"/>
                  <a:gd name="connsiteY76" fmla="*/ 310101 h 1630017"/>
                  <a:gd name="connsiteX77" fmla="*/ 2862470 w 3721211"/>
                  <a:gd name="connsiteY77" fmla="*/ 333955 h 1630017"/>
                  <a:gd name="connsiteX78" fmla="*/ 2655736 w 3721211"/>
                  <a:gd name="connsiteY78" fmla="*/ 389614 h 1630017"/>
                  <a:gd name="connsiteX79" fmla="*/ 2528515 w 3721211"/>
                  <a:gd name="connsiteY79" fmla="*/ 429370 h 1630017"/>
                  <a:gd name="connsiteX80" fmla="*/ 2528515 w 3721211"/>
                  <a:gd name="connsiteY80" fmla="*/ 556591 h 1630017"/>
                  <a:gd name="connsiteX81" fmla="*/ 2615979 w 3721211"/>
                  <a:gd name="connsiteY81" fmla="*/ 636104 h 1630017"/>
                  <a:gd name="connsiteX82" fmla="*/ 2615979 w 3721211"/>
                  <a:gd name="connsiteY82" fmla="*/ 659958 h 1630017"/>
                  <a:gd name="connsiteX83" fmla="*/ 2496710 w 3721211"/>
                  <a:gd name="connsiteY83" fmla="*/ 691763 h 1630017"/>
                  <a:gd name="connsiteX84" fmla="*/ 2456953 w 3721211"/>
                  <a:gd name="connsiteY84" fmla="*/ 636104 h 1630017"/>
                  <a:gd name="connsiteX85" fmla="*/ 2425148 w 3721211"/>
                  <a:gd name="connsiteY85" fmla="*/ 485029 h 1630017"/>
                  <a:gd name="connsiteX86" fmla="*/ 2385392 w 3721211"/>
                  <a:gd name="connsiteY86" fmla="*/ 485029 h 1630017"/>
                  <a:gd name="connsiteX87" fmla="*/ 2385392 w 3721211"/>
                  <a:gd name="connsiteY87" fmla="*/ 580445 h 1630017"/>
                  <a:gd name="connsiteX88" fmla="*/ 2289976 w 3721211"/>
                  <a:gd name="connsiteY88" fmla="*/ 516835 h 1630017"/>
                  <a:gd name="connsiteX89" fmla="*/ 2258171 w 3721211"/>
                  <a:gd name="connsiteY89" fmla="*/ 477078 h 1630017"/>
                  <a:gd name="connsiteX90" fmla="*/ 2210463 w 3721211"/>
                  <a:gd name="connsiteY90" fmla="*/ 453224 h 1630017"/>
                  <a:gd name="connsiteX91" fmla="*/ 2170706 w 3721211"/>
                  <a:gd name="connsiteY91" fmla="*/ 405516 h 1630017"/>
                  <a:gd name="connsiteX92" fmla="*/ 2019632 w 3721211"/>
                  <a:gd name="connsiteY92" fmla="*/ 405516 h 1630017"/>
                  <a:gd name="connsiteX93" fmla="*/ 2011680 w 3721211"/>
                  <a:gd name="connsiteY93" fmla="*/ 373711 h 1630017"/>
                  <a:gd name="connsiteX94" fmla="*/ 1948070 w 3721211"/>
                  <a:gd name="connsiteY94" fmla="*/ 357809 h 1630017"/>
                  <a:gd name="connsiteX95" fmla="*/ 1948070 w 3721211"/>
                  <a:gd name="connsiteY95" fmla="*/ 341906 h 1630017"/>
                  <a:gd name="connsiteX96" fmla="*/ 1796995 w 3721211"/>
                  <a:gd name="connsiteY96" fmla="*/ 341906 h 1630017"/>
                  <a:gd name="connsiteX97" fmla="*/ 1677726 w 3721211"/>
                  <a:gd name="connsiteY97" fmla="*/ 333955 h 1630017"/>
                  <a:gd name="connsiteX98" fmla="*/ 1566407 w 3721211"/>
                  <a:gd name="connsiteY98" fmla="*/ 278296 h 1630017"/>
                  <a:gd name="connsiteX99" fmla="*/ 1478943 w 3721211"/>
                  <a:gd name="connsiteY99" fmla="*/ 222636 h 1630017"/>
                  <a:gd name="connsiteX100" fmla="*/ 1431235 w 3721211"/>
                  <a:gd name="connsiteY100" fmla="*/ 198783 h 1630017"/>
                  <a:gd name="connsiteX101" fmla="*/ 1232453 w 3721211"/>
                  <a:gd name="connsiteY101" fmla="*/ 206734 h 1630017"/>
                  <a:gd name="connsiteX102" fmla="*/ 1152939 w 3721211"/>
                  <a:gd name="connsiteY102" fmla="*/ 95416 h 1630017"/>
                  <a:gd name="connsiteX103" fmla="*/ 1049573 w 3721211"/>
                  <a:gd name="connsiteY103" fmla="*/ 47708 h 1630017"/>
                  <a:gd name="connsiteX104" fmla="*/ 906449 w 3721211"/>
                  <a:gd name="connsiteY104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409246 w 3721211"/>
                  <a:gd name="connsiteY46" fmla="*/ 811034 h 1630017"/>
                  <a:gd name="connsiteX47" fmla="*/ 2560320 w 3721211"/>
                  <a:gd name="connsiteY47" fmla="*/ 1216549 h 1630017"/>
                  <a:gd name="connsiteX48" fmla="*/ 2687541 w 3721211"/>
                  <a:gd name="connsiteY48" fmla="*/ 1256306 h 1630017"/>
                  <a:gd name="connsiteX49" fmla="*/ 2782957 w 3721211"/>
                  <a:gd name="connsiteY49" fmla="*/ 1272209 h 1630017"/>
                  <a:gd name="connsiteX50" fmla="*/ 2838616 w 3721211"/>
                  <a:gd name="connsiteY50" fmla="*/ 1327868 h 1630017"/>
                  <a:gd name="connsiteX51" fmla="*/ 2830665 w 3721211"/>
                  <a:gd name="connsiteY51" fmla="*/ 1431235 h 1630017"/>
                  <a:gd name="connsiteX52" fmla="*/ 2894275 w 3721211"/>
                  <a:gd name="connsiteY52" fmla="*/ 1439186 h 1630017"/>
                  <a:gd name="connsiteX53" fmla="*/ 3005593 w 3721211"/>
                  <a:gd name="connsiteY53" fmla="*/ 1327868 h 1630017"/>
                  <a:gd name="connsiteX54" fmla="*/ 3053301 w 3721211"/>
                  <a:gd name="connsiteY54" fmla="*/ 1296063 h 1630017"/>
                  <a:gd name="connsiteX55" fmla="*/ 3116912 w 3721211"/>
                  <a:gd name="connsiteY55" fmla="*/ 1351722 h 1630017"/>
                  <a:gd name="connsiteX56" fmla="*/ 3204376 w 3721211"/>
                  <a:gd name="connsiteY56" fmla="*/ 1407381 h 1630017"/>
                  <a:gd name="connsiteX57" fmla="*/ 3299792 w 3721211"/>
                  <a:gd name="connsiteY57" fmla="*/ 1526650 h 1630017"/>
                  <a:gd name="connsiteX58" fmla="*/ 3379305 w 3721211"/>
                  <a:gd name="connsiteY58" fmla="*/ 1606163 h 1630017"/>
                  <a:gd name="connsiteX59" fmla="*/ 3458818 w 3721211"/>
                  <a:gd name="connsiteY59" fmla="*/ 1630017 h 1630017"/>
                  <a:gd name="connsiteX60" fmla="*/ 3578087 w 3721211"/>
                  <a:gd name="connsiteY60" fmla="*/ 1630017 h 1630017"/>
                  <a:gd name="connsiteX61" fmla="*/ 3617844 w 3721211"/>
                  <a:gd name="connsiteY61" fmla="*/ 1542553 h 1630017"/>
                  <a:gd name="connsiteX62" fmla="*/ 3617844 w 3721211"/>
                  <a:gd name="connsiteY62" fmla="*/ 1375576 h 1630017"/>
                  <a:gd name="connsiteX63" fmla="*/ 3681454 w 3721211"/>
                  <a:gd name="connsiteY63" fmla="*/ 1144988 h 1630017"/>
                  <a:gd name="connsiteX64" fmla="*/ 3657600 w 3721211"/>
                  <a:gd name="connsiteY64" fmla="*/ 938254 h 1630017"/>
                  <a:gd name="connsiteX65" fmla="*/ 3697357 w 3721211"/>
                  <a:gd name="connsiteY65" fmla="*/ 866692 h 1630017"/>
                  <a:gd name="connsiteX66" fmla="*/ 3721211 w 3721211"/>
                  <a:gd name="connsiteY66" fmla="*/ 795130 h 1630017"/>
                  <a:gd name="connsiteX67" fmla="*/ 3721211 w 3721211"/>
                  <a:gd name="connsiteY67" fmla="*/ 707666 h 1630017"/>
                  <a:gd name="connsiteX68" fmla="*/ 3617844 w 3721211"/>
                  <a:gd name="connsiteY68" fmla="*/ 707666 h 1630017"/>
                  <a:gd name="connsiteX69" fmla="*/ 3482672 w 3721211"/>
                  <a:gd name="connsiteY69" fmla="*/ 620202 h 1630017"/>
                  <a:gd name="connsiteX70" fmla="*/ 3411110 w 3721211"/>
                  <a:gd name="connsiteY70" fmla="*/ 588396 h 1630017"/>
                  <a:gd name="connsiteX71" fmla="*/ 3307743 w 3721211"/>
                  <a:gd name="connsiteY71" fmla="*/ 540689 h 1630017"/>
                  <a:gd name="connsiteX72" fmla="*/ 3283889 w 3721211"/>
                  <a:gd name="connsiteY72" fmla="*/ 453224 h 1630017"/>
                  <a:gd name="connsiteX73" fmla="*/ 3315694 w 3721211"/>
                  <a:gd name="connsiteY73" fmla="*/ 469127 h 1630017"/>
                  <a:gd name="connsiteX74" fmla="*/ 3275938 w 3721211"/>
                  <a:gd name="connsiteY74" fmla="*/ 349857 h 1630017"/>
                  <a:gd name="connsiteX75" fmla="*/ 3148717 w 3721211"/>
                  <a:gd name="connsiteY75" fmla="*/ 365760 h 1630017"/>
                  <a:gd name="connsiteX76" fmla="*/ 2989691 w 3721211"/>
                  <a:gd name="connsiteY76" fmla="*/ 310101 h 1630017"/>
                  <a:gd name="connsiteX77" fmla="*/ 2862470 w 3721211"/>
                  <a:gd name="connsiteY77" fmla="*/ 333955 h 1630017"/>
                  <a:gd name="connsiteX78" fmla="*/ 2655736 w 3721211"/>
                  <a:gd name="connsiteY78" fmla="*/ 389614 h 1630017"/>
                  <a:gd name="connsiteX79" fmla="*/ 2528515 w 3721211"/>
                  <a:gd name="connsiteY79" fmla="*/ 429370 h 1630017"/>
                  <a:gd name="connsiteX80" fmla="*/ 2528515 w 3721211"/>
                  <a:gd name="connsiteY80" fmla="*/ 556591 h 1630017"/>
                  <a:gd name="connsiteX81" fmla="*/ 2615979 w 3721211"/>
                  <a:gd name="connsiteY81" fmla="*/ 636104 h 1630017"/>
                  <a:gd name="connsiteX82" fmla="*/ 2615979 w 3721211"/>
                  <a:gd name="connsiteY82" fmla="*/ 659958 h 1630017"/>
                  <a:gd name="connsiteX83" fmla="*/ 2496710 w 3721211"/>
                  <a:gd name="connsiteY83" fmla="*/ 691763 h 1630017"/>
                  <a:gd name="connsiteX84" fmla="*/ 2456953 w 3721211"/>
                  <a:gd name="connsiteY84" fmla="*/ 636104 h 1630017"/>
                  <a:gd name="connsiteX85" fmla="*/ 2425148 w 3721211"/>
                  <a:gd name="connsiteY85" fmla="*/ 485029 h 1630017"/>
                  <a:gd name="connsiteX86" fmla="*/ 2385392 w 3721211"/>
                  <a:gd name="connsiteY86" fmla="*/ 485029 h 1630017"/>
                  <a:gd name="connsiteX87" fmla="*/ 2385392 w 3721211"/>
                  <a:gd name="connsiteY87" fmla="*/ 580445 h 1630017"/>
                  <a:gd name="connsiteX88" fmla="*/ 2289976 w 3721211"/>
                  <a:gd name="connsiteY88" fmla="*/ 516835 h 1630017"/>
                  <a:gd name="connsiteX89" fmla="*/ 2258171 w 3721211"/>
                  <a:gd name="connsiteY89" fmla="*/ 477078 h 1630017"/>
                  <a:gd name="connsiteX90" fmla="*/ 2210463 w 3721211"/>
                  <a:gd name="connsiteY90" fmla="*/ 453224 h 1630017"/>
                  <a:gd name="connsiteX91" fmla="*/ 2170706 w 3721211"/>
                  <a:gd name="connsiteY91" fmla="*/ 405516 h 1630017"/>
                  <a:gd name="connsiteX92" fmla="*/ 2019632 w 3721211"/>
                  <a:gd name="connsiteY92" fmla="*/ 405516 h 1630017"/>
                  <a:gd name="connsiteX93" fmla="*/ 2011680 w 3721211"/>
                  <a:gd name="connsiteY93" fmla="*/ 373711 h 1630017"/>
                  <a:gd name="connsiteX94" fmla="*/ 1948070 w 3721211"/>
                  <a:gd name="connsiteY94" fmla="*/ 357809 h 1630017"/>
                  <a:gd name="connsiteX95" fmla="*/ 1948070 w 3721211"/>
                  <a:gd name="connsiteY95" fmla="*/ 341906 h 1630017"/>
                  <a:gd name="connsiteX96" fmla="*/ 1796995 w 3721211"/>
                  <a:gd name="connsiteY96" fmla="*/ 341906 h 1630017"/>
                  <a:gd name="connsiteX97" fmla="*/ 1677726 w 3721211"/>
                  <a:gd name="connsiteY97" fmla="*/ 333955 h 1630017"/>
                  <a:gd name="connsiteX98" fmla="*/ 1566407 w 3721211"/>
                  <a:gd name="connsiteY98" fmla="*/ 278296 h 1630017"/>
                  <a:gd name="connsiteX99" fmla="*/ 1478943 w 3721211"/>
                  <a:gd name="connsiteY99" fmla="*/ 222636 h 1630017"/>
                  <a:gd name="connsiteX100" fmla="*/ 1431235 w 3721211"/>
                  <a:gd name="connsiteY100" fmla="*/ 198783 h 1630017"/>
                  <a:gd name="connsiteX101" fmla="*/ 1232453 w 3721211"/>
                  <a:gd name="connsiteY101" fmla="*/ 206734 h 1630017"/>
                  <a:gd name="connsiteX102" fmla="*/ 1152939 w 3721211"/>
                  <a:gd name="connsiteY102" fmla="*/ 95416 h 1630017"/>
                  <a:gd name="connsiteX103" fmla="*/ 1049573 w 3721211"/>
                  <a:gd name="connsiteY103" fmla="*/ 47708 h 1630017"/>
                  <a:gd name="connsiteX104" fmla="*/ 906449 w 3721211"/>
                  <a:gd name="connsiteY104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560320 w 3721211"/>
                  <a:gd name="connsiteY47" fmla="*/ 1216549 h 1630017"/>
                  <a:gd name="connsiteX48" fmla="*/ 2687541 w 3721211"/>
                  <a:gd name="connsiteY48" fmla="*/ 1256306 h 1630017"/>
                  <a:gd name="connsiteX49" fmla="*/ 2782957 w 3721211"/>
                  <a:gd name="connsiteY49" fmla="*/ 1272209 h 1630017"/>
                  <a:gd name="connsiteX50" fmla="*/ 2838616 w 3721211"/>
                  <a:gd name="connsiteY50" fmla="*/ 1327868 h 1630017"/>
                  <a:gd name="connsiteX51" fmla="*/ 2830665 w 3721211"/>
                  <a:gd name="connsiteY51" fmla="*/ 1431235 h 1630017"/>
                  <a:gd name="connsiteX52" fmla="*/ 2894275 w 3721211"/>
                  <a:gd name="connsiteY52" fmla="*/ 1439186 h 1630017"/>
                  <a:gd name="connsiteX53" fmla="*/ 3005593 w 3721211"/>
                  <a:gd name="connsiteY53" fmla="*/ 1327868 h 1630017"/>
                  <a:gd name="connsiteX54" fmla="*/ 3053301 w 3721211"/>
                  <a:gd name="connsiteY54" fmla="*/ 1296063 h 1630017"/>
                  <a:gd name="connsiteX55" fmla="*/ 3116912 w 3721211"/>
                  <a:gd name="connsiteY55" fmla="*/ 1351722 h 1630017"/>
                  <a:gd name="connsiteX56" fmla="*/ 3204376 w 3721211"/>
                  <a:gd name="connsiteY56" fmla="*/ 1407381 h 1630017"/>
                  <a:gd name="connsiteX57" fmla="*/ 3299792 w 3721211"/>
                  <a:gd name="connsiteY57" fmla="*/ 1526650 h 1630017"/>
                  <a:gd name="connsiteX58" fmla="*/ 3379305 w 3721211"/>
                  <a:gd name="connsiteY58" fmla="*/ 1606163 h 1630017"/>
                  <a:gd name="connsiteX59" fmla="*/ 3458818 w 3721211"/>
                  <a:gd name="connsiteY59" fmla="*/ 1630017 h 1630017"/>
                  <a:gd name="connsiteX60" fmla="*/ 3578087 w 3721211"/>
                  <a:gd name="connsiteY60" fmla="*/ 1630017 h 1630017"/>
                  <a:gd name="connsiteX61" fmla="*/ 3617844 w 3721211"/>
                  <a:gd name="connsiteY61" fmla="*/ 1542553 h 1630017"/>
                  <a:gd name="connsiteX62" fmla="*/ 3617844 w 3721211"/>
                  <a:gd name="connsiteY62" fmla="*/ 1375576 h 1630017"/>
                  <a:gd name="connsiteX63" fmla="*/ 3681454 w 3721211"/>
                  <a:gd name="connsiteY63" fmla="*/ 1144988 h 1630017"/>
                  <a:gd name="connsiteX64" fmla="*/ 3657600 w 3721211"/>
                  <a:gd name="connsiteY64" fmla="*/ 938254 h 1630017"/>
                  <a:gd name="connsiteX65" fmla="*/ 3697357 w 3721211"/>
                  <a:gd name="connsiteY65" fmla="*/ 866692 h 1630017"/>
                  <a:gd name="connsiteX66" fmla="*/ 3721211 w 3721211"/>
                  <a:gd name="connsiteY66" fmla="*/ 795130 h 1630017"/>
                  <a:gd name="connsiteX67" fmla="*/ 3721211 w 3721211"/>
                  <a:gd name="connsiteY67" fmla="*/ 707666 h 1630017"/>
                  <a:gd name="connsiteX68" fmla="*/ 3617844 w 3721211"/>
                  <a:gd name="connsiteY68" fmla="*/ 707666 h 1630017"/>
                  <a:gd name="connsiteX69" fmla="*/ 3482672 w 3721211"/>
                  <a:gd name="connsiteY69" fmla="*/ 620202 h 1630017"/>
                  <a:gd name="connsiteX70" fmla="*/ 3411110 w 3721211"/>
                  <a:gd name="connsiteY70" fmla="*/ 588396 h 1630017"/>
                  <a:gd name="connsiteX71" fmla="*/ 3307743 w 3721211"/>
                  <a:gd name="connsiteY71" fmla="*/ 540689 h 1630017"/>
                  <a:gd name="connsiteX72" fmla="*/ 3283889 w 3721211"/>
                  <a:gd name="connsiteY72" fmla="*/ 453224 h 1630017"/>
                  <a:gd name="connsiteX73" fmla="*/ 3315694 w 3721211"/>
                  <a:gd name="connsiteY73" fmla="*/ 469127 h 1630017"/>
                  <a:gd name="connsiteX74" fmla="*/ 3275938 w 3721211"/>
                  <a:gd name="connsiteY74" fmla="*/ 349857 h 1630017"/>
                  <a:gd name="connsiteX75" fmla="*/ 3148717 w 3721211"/>
                  <a:gd name="connsiteY75" fmla="*/ 365760 h 1630017"/>
                  <a:gd name="connsiteX76" fmla="*/ 2989691 w 3721211"/>
                  <a:gd name="connsiteY76" fmla="*/ 310101 h 1630017"/>
                  <a:gd name="connsiteX77" fmla="*/ 2862470 w 3721211"/>
                  <a:gd name="connsiteY77" fmla="*/ 333955 h 1630017"/>
                  <a:gd name="connsiteX78" fmla="*/ 2655736 w 3721211"/>
                  <a:gd name="connsiteY78" fmla="*/ 389614 h 1630017"/>
                  <a:gd name="connsiteX79" fmla="*/ 2528515 w 3721211"/>
                  <a:gd name="connsiteY79" fmla="*/ 429370 h 1630017"/>
                  <a:gd name="connsiteX80" fmla="*/ 2528515 w 3721211"/>
                  <a:gd name="connsiteY80" fmla="*/ 556591 h 1630017"/>
                  <a:gd name="connsiteX81" fmla="*/ 2615979 w 3721211"/>
                  <a:gd name="connsiteY81" fmla="*/ 636104 h 1630017"/>
                  <a:gd name="connsiteX82" fmla="*/ 2615979 w 3721211"/>
                  <a:gd name="connsiteY82" fmla="*/ 659958 h 1630017"/>
                  <a:gd name="connsiteX83" fmla="*/ 2496710 w 3721211"/>
                  <a:gd name="connsiteY83" fmla="*/ 691763 h 1630017"/>
                  <a:gd name="connsiteX84" fmla="*/ 2456953 w 3721211"/>
                  <a:gd name="connsiteY84" fmla="*/ 636104 h 1630017"/>
                  <a:gd name="connsiteX85" fmla="*/ 2425148 w 3721211"/>
                  <a:gd name="connsiteY85" fmla="*/ 485029 h 1630017"/>
                  <a:gd name="connsiteX86" fmla="*/ 2385392 w 3721211"/>
                  <a:gd name="connsiteY86" fmla="*/ 485029 h 1630017"/>
                  <a:gd name="connsiteX87" fmla="*/ 2385392 w 3721211"/>
                  <a:gd name="connsiteY87" fmla="*/ 580445 h 1630017"/>
                  <a:gd name="connsiteX88" fmla="*/ 2289976 w 3721211"/>
                  <a:gd name="connsiteY88" fmla="*/ 516835 h 1630017"/>
                  <a:gd name="connsiteX89" fmla="*/ 2258171 w 3721211"/>
                  <a:gd name="connsiteY89" fmla="*/ 477078 h 1630017"/>
                  <a:gd name="connsiteX90" fmla="*/ 2210463 w 3721211"/>
                  <a:gd name="connsiteY90" fmla="*/ 453224 h 1630017"/>
                  <a:gd name="connsiteX91" fmla="*/ 2170706 w 3721211"/>
                  <a:gd name="connsiteY91" fmla="*/ 405516 h 1630017"/>
                  <a:gd name="connsiteX92" fmla="*/ 2019632 w 3721211"/>
                  <a:gd name="connsiteY92" fmla="*/ 405516 h 1630017"/>
                  <a:gd name="connsiteX93" fmla="*/ 2011680 w 3721211"/>
                  <a:gd name="connsiteY93" fmla="*/ 373711 h 1630017"/>
                  <a:gd name="connsiteX94" fmla="*/ 1948070 w 3721211"/>
                  <a:gd name="connsiteY94" fmla="*/ 357809 h 1630017"/>
                  <a:gd name="connsiteX95" fmla="*/ 1948070 w 3721211"/>
                  <a:gd name="connsiteY95" fmla="*/ 341906 h 1630017"/>
                  <a:gd name="connsiteX96" fmla="*/ 1796995 w 3721211"/>
                  <a:gd name="connsiteY96" fmla="*/ 341906 h 1630017"/>
                  <a:gd name="connsiteX97" fmla="*/ 1677726 w 3721211"/>
                  <a:gd name="connsiteY97" fmla="*/ 333955 h 1630017"/>
                  <a:gd name="connsiteX98" fmla="*/ 1566407 w 3721211"/>
                  <a:gd name="connsiteY98" fmla="*/ 278296 h 1630017"/>
                  <a:gd name="connsiteX99" fmla="*/ 1478943 w 3721211"/>
                  <a:gd name="connsiteY99" fmla="*/ 222636 h 1630017"/>
                  <a:gd name="connsiteX100" fmla="*/ 1431235 w 3721211"/>
                  <a:gd name="connsiteY100" fmla="*/ 198783 h 1630017"/>
                  <a:gd name="connsiteX101" fmla="*/ 1232453 w 3721211"/>
                  <a:gd name="connsiteY101" fmla="*/ 206734 h 1630017"/>
                  <a:gd name="connsiteX102" fmla="*/ 1152939 w 3721211"/>
                  <a:gd name="connsiteY102" fmla="*/ 95416 h 1630017"/>
                  <a:gd name="connsiteX103" fmla="*/ 1049573 w 3721211"/>
                  <a:gd name="connsiteY103" fmla="*/ 47708 h 1630017"/>
                  <a:gd name="connsiteX104" fmla="*/ 906449 w 3721211"/>
                  <a:gd name="connsiteY104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560320 w 3721211"/>
                  <a:gd name="connsiteY47" fmla="*/ 1216549 h 1630017"/>
                  <a:gd name="connsiteX48" fmla="*/ 2441051 w 3721211"/>
                  <a:gd name="connsiteY48" fmla="*/ 922351 h 1630017"/>
                  <a:gd name="connsiteX49" fmla="*/ 2687541 w 3721211"/>
                  <a:gd name="connsiteY49" fmla="*/ 1256306 h 1630017"/>
                  <a:gd name="connsiteX50" fmla="*/ 2782957 w 3721211"/>
                  <a:gd name="connsiteY50" fmla="*/ 1272209 h 1630017"/>
                  <a:gd name="connsiteX51" fmla="*/ 2838616 w 3721211"/>
                  <a:gd name="connsiteY51" fmla="*/ 1327868 h 1630017"/>
                  <a:gd name="connsiteX52" fmla="*/ 2830665 w 3721211"/>
                  <a:gd name="connsiteY52" fmla="*/ 1431235 h 1630017"/>
                  <a:gd name="connsiteX53" fmla="*/ 2894275 w 3721211"/>
                  <a:gd name="connsiteY53" fmla="*/ 1439186 h 1630017"/>
                  <a:gd name="connsiteX54" fmla="*/ 3005593 w 3721211"/>
                  <a:gd name="connsiteY54" fmla="*/ 1327868 h 1630017"/>
                  <a:gd name="connsiteX55" fmla="*/ 3053301 w 3721211"/>
                  <a:gd name="connsiteY55" fmla="*/ 1296063 h 1630017"/>
                  <a:gd name="connsiteX56" fmla="*/ 3116912 w 3721211"/>
                  <a:gd name="connsiteY56" fmla="*/ 1351722 h 1630017"/>
                  <a:gd name="connsiteX57" fmla="*/ 3204376 w 3721211"/>
                  <a:gd name="connsiteY57" fmla="*/ 1407381 h 1630017"/>
                  <a:gd name="connsiteX58" fmla="*/ 3299792 w 3721211"/>
                  <a:gd name="connsiteY58" fmla="*/ 1526650 h 1630017"/>
                  <a:gd name="connsiteX59" fmla="*/ 3379305 w 3721211"/>
                  <a:gd name="connsiteY59" fmla="*/ 1606163 h 1630017"/>
                  <a:gd name="connsiteX60" fmla="*/ 3458818 w 3721211"/>
                  <a:gd name="connsiteY60" fmla="*/ 1630017 h 1630017"/>
                  <a:gd name="connsiteX61" fmla="*/ 3578087 w 3721211"/>
                  <a:gd name="connsiteY61" fmla="*/ 1630017 h 1630017"/>
                  <a:gd name="connsiteX62" fmla="*/ 3617844 w 3721211"/>
                  <a:gd name="connsiteY62" fmla="*/ 1542553 h 1630017"/>
                  <a:gd name="connsiteX63" fmla="*/ 3617844 w 3721211"/>
                  <a:gd name="connsiteY63" fmla="*/ 1375576 h 1630017"/>
                  <a:gd name="connsiteX64" fmla="*/ 3681454 w 3721211"/>
                  <a:gd name="connsiteY64" fmla="*/ 1144988 h 1630017"/>
                  <a:gd name="connsiteX65" fmla="*/ 3657600 w 3721211"/>
                  <a:gd name="connsiteY65" fmla="*/ 938254 h 1630017"/>
                  <a:gd name="connsiteX66" fmla="*/ 3697357 w 3721211"/>
                  <a:gd name="connsiteY66" fmla="*/ 866692 h 1630017"/>
                  <a:gd name="connsiteX67" fmla="*/ 3721211 w 3721211"/>
                  <a:gd name="connsiteY67" fmla="*/ 795130 h 1630017"/>
                  <a:gd name="connsiteX68" fmla="*/ 3721211 w 3721211"/>
                  <a:gd name="connsiteY68" fmla="*/ 707666 h 1630017"/>
                  <a:gd name="connsiteX69" fmla="*/ 3617844 w 3721211"/>
                  <a:gd name="connsiteY69" fmla="*/ 707666 h 1630017"/>
                  <a:gd name="connsiteX70" fmla="*/ 3482672 w 3721211"/>
                  <a:gd name="connsiteY70" fmla="*/ 620202 h 1630017"/>
                  <a:gd name="connsiteX71" fmla="*/ 3411110 w 3721211"/>
                  <a:gd name="connsiteY71" fmla="*/ 588396 h 1630017"/>
                  <a:gd name="connsiteX72" fmla="*/ 3307743 w 3721211"/>
                  <a:gd name="connsiteY72" fmla="*/ 540689 h 1630017"/>
                  <a:gd name="connsiteX73" fmla="*/ 3283889 w 3721211"/>
                  <a:gd name="connsiteY73" fmla="*/ 453224 h 1630017"/>
                  <a:gd name="connsiteX74" fmla="*/ 3315694 w 3721211"/>
                  <a:gd name="connsiteY74" fmla="*/ 469127 h 1630017"/>
                  <a:gd name="connsiteX75" fmla="*/ 3275938 w 3721211"/>
                  <a:gd name="connsiteY75" fmla="*/ 349857 h 1630017"/>
                  <a:gd name="connsiteX76" fmla="*/ 3148717 w 3721211"/>
                  <a:gd name="connsiteY76" fmla="*/ 365760 h 1630017"/>
                  <a:gd name="connsiteX77" fmla="*/ 2989691 w 3721211"/>
                  <a:gd name="connsiteY77" fmla="*/ 310101 h 1630017"/>
                  <a:gd name="connsiteX78" fmla="*/ 2862470 w 3721211"/>
                  <a:gd name="connsiteY78" fmla="*/ 333955 h 1630017"/>
                  <a:gd name="connsiteX79" fmla="*/ 2655736 w 3721211"/>
                  <a:gd name="connsiteY79" fmla="*/ 389614 h 1630017"/>
                  <a:gd name="connsiteX80" fmla="*/ 2528515 w 3721211"/>
                  <a:gd name="connsiteY80" fmla="*/ 429370 h 1630017"/>
                  <a:gd name="connsiteX81" fmla="*/ 2528515 w 3721211"/>
                  <a:gd name="connsiteY81" fmla="*/ 556591 h 1630017"/>
                  <a:gd name="connsiteX82" fmla="*/ 2615979 w 3721211"/>
                  <a:gd name="connsiteY82" fmla="*/ 636104 h 1630017"/>
                  <a:gd name="connsiteX83" fmla="*/ 2615979 w 3721211"/>
                  <a:gd name="connsiteY83" fmla="*/ 659958 h 1630017"/>
                  <a:gd name="connsiteX84" fmla="*/ 2496710 w 3721211"/>
                  <a:gd name="connsiteY84" fmla="*/ 691763 h 1630017"/>
                  <a:gd name="connsiteX85" fmla="*/ 2456953 w 3721211"/>
                  <a:gd name="connsiteY85" fmla="*/ 636104 h 1630017"/>
                  <a:gd name="connsiteX86" fmla="*/ 2425148 w 3721211"/>
                  <a:gd name="connsiteY86" fmla="*/ 485029 h 1630017"/>
                  <a:gd name="connsiteX87" fmla="*/ 2385392 w 3721211"/>
                  <a:gd name="connsiteY87" fmla="*/ 485029 h 1630017"/>
                  <a:gd name="connsiteX88" fmla="*/ 2385392 w 3721211"/>
                  <a:gd name="connsiteY88" fmla="*/ 580445 h 1630017"/>
                  <a:gd name="connsiteX89" fmla="*/ 2289976 w 3721211"/>
                  <a:gd name="connsiteY89" fmla="*/ 516835 h 1630017"/>
                  <a:gd name="connsiteX90" fmla="*/ 2258171 w 3721211"/>
                  <a:gd name="connsiteY90" fmla="*/ 477078 h 1630017"/>
                  <a:gd name="connsiteX91" fmla="*/ 2210463 w 3721211"/>
                  <a:gd name="connsiteY91" fmla="*/ 453224 h 1630017"/>
                  <a:gd name="connsiteX92" fmla="*/ 2170706 w 3721211"/>
                  <a:gd name="connsiteY92" fmla="*/ 405516 h 1630017"/>
                  <a:gd name="connsiteX93" fmla="*/ 2019632 w 3721211"/>
                  <a:gd name="connsiteY93" fmla="*/ 405516 h 1630017"/>
                  <a:gd name="connsiteX94" fmla="*/ 2011680 w 3721211"/>
                  <a:gd name="connsiteY94" fmla="*/ 373711 h 1630017"/>
                  <a:gd name="connsiteX95" fmla="*/ 1948070 w 3721211"/>
                  <a:gd name="connsiteY95" fmla="*/ 357809 h 1630017"/>
                  <a:gd name="connsiteX96" fmla="*/ 1948070 w 3721211"/>
                  <a:gd name="connsiteY96" fmla="*/ 341906 h 1630017"/>
                  <a:gd name="connsiteX97" fmla="*/ 1796995 w 3721211"/>
                  <a:gd name="connsiteY97" fmla="*/ 341906 h 1630017"/>
                  <a:gd name="connsiteX98" fmla="*/ 1677726 w 3721211"/>
                  <a:gd name="connsiteY98" fmla="*/ 333955 h 1630017"/>
                  <a:gd name="connsiteX99" fmla="*/ 1566407 w 3721211"/>
                  <a:gd name="connsiteY99" fmla="*/ 278296 h 1630017"/>
                  <a:gd name="connsiteX100" fmla="*/ 1478943 w 3721211"/>
                  <a:gd name="connsiteY100" fmla="*/ 222636 h 1630017"/>
                  <a:gd name="connsiteX101" fmla="*/ 1431235 w 3721211"/>
                  <a:gd name="connsiteY101" fmla="*/ 198783 h 1630017"/>
                  <a:gd name="connsiteX102" fmla="*/ 1232453 w 3721211"/>
                  <a:gd name="connsiteY102" fmla="*/ 206734 h 1630017"/>
                  <a:gd name="connsiteX103" fmla="*/ 1152939 w 3721211"/>
                  <a:gd name="connsiteY103" fmla="*/ 95416 h 1630017"/>
                  <a:gd name="connsiteX104" fmla="*/ 1049573 w 3721211"/>
                  <a:gd name="connsiteY104" fmla="*/ 47708 h 1630017"/>
                  <a:gd name="connsiteX105" fmla="*/ 906449 w 3721211"/>
                  <a:gd name="connsiteY105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560320 w 3721211"/>
                  <a:gd name="connsiteY47" fmla="*/ 1216549 h 1630017"/>
                  <a:gd name="connsiteX48" fmla="*/ 2329733 w 3721211"/>
                  <a:gd name="connsiteY48" fmla="*/ 826935 h 1630017"/>
                  <a:gd name="connsiteX49" fmla="*/ 2687541 w 3721211"/>
                  <a:gd name="connsiteY49" fmla="*/ 1256306 h 1630017"/>
                  <a:gd name="connsiteX50" fmla="*/ 2782957 w 3721211"/>
                  <a:gd name="connsiteY50" fmla="*/ 1272209 h 1630017"/>
                  <a:gd name="connsiteX51" fmla="*/ 2838616 w 3721211"/>
                  <a:gd name="connsiteY51" fmla="*/ 1327868 h 1630017"/>
                  <a:gd name="connsiteX52" fmla="*/ 2830665 w 3721211"/>
                  <a:gd name="connsiteY52" fmla="*/ 1431235 h 1630017"/>
                  <a:gd name="connsiteX53" fmla="*/ 2894275 w 3721211"/>
                  <a:gd name="connsiteY53" fmla="*/ 1439186 h 1630017"/>
                  <a:gd name="connsiteX54" fmla="*/ 3005593 w 3721211"/>
                  <a:gd name="connsiteY54" fmla="*/ 1327868 h 1630017"/>
                  <a:gd name="connsiteX55" fmla="*/ 3053301 w 3721211"/>
                  <a:gd name="connsiteY55" fmla="*/ 1296063 h 1630017"/>
                  <a:gd name="connsiteX56" fmla="*/ 3116912 w 3721211"/>
                  <a:gd name="connsiteY56" fmla="*/ 1351722 h 1630017"/>
                  <a:gd name="connsiteX57" fmla="*/ 3204376 w 3721211"/>
                  <a:gd name="connsiteY57" fmla="*/ 1407381 h 1630017"/>
                  <a:gd name="connsiteX58" fmla="*/ 3299792 w 3721211"/>
                  <a:gd name="connsiteY58" fmla="*/ 1526650 h 1630017"/>
                  <a:gd name="connsiteX59" fmla="*/ 3379305 w 3721211"/>
                  <a:gd name="connsiteY59" fmla="*/ 1606163 h 1630017"/>
                  <a:gd name="connsiteX60" fmla="*/ 3458818 w 3721211"/>
                  <a:gd name="connsiteY60" fmla="*/ 1630017 h 1630017"/>
                  <a:gd name="connsiteX61" fmla="*/ 3578087 w 3721211"/>
                  <a:gd name="connsiteY61" fmla="*/ 1630017 h 1630017"/>
                  <a:gd name="connsiteX62" fmla="*/ 3617844 w 3721211"/>
                  <a:gd name="connsiteY62" fmla="*/ 1542553 h 1630017"/>
                  <a:gd name="connsiteX63" fmla="*/ 3617844 w 3721211"/>
                  <a:gd name="connsiteY63" fmla="*/ 1375576 h 1630017"/>
                  <a:gd name="connsiteX64" fmla="*/ 3681454 w 3721211"/>
                  <a:gd name="connsiteY64" fmla="*/ 1144988 h 1630017"/>
                  <a:gd name="connsiteX65" fmla="*/ 3657600 w 3721211"/>
                  <a:gd name="connsiteY65" fmla="*/ 938254 h 1630017"/>
                  <a:gd name="connsiteX66" fmla="*/ 3697357 w 3721211"/>
                  <a:gd name="connsiteY66" fmla="*/ 866692 h 1630017"/>
                  <a:gd name="connsiteX67" fmla="*/ 3721211 w 3721211"/>
                  <a:gd name="connsiteY67" fmla="*/ 795130 h 1630017"/>
                  <a:gd name="connsiteX68" fmla="*/ 3721211 w 3721211"/>
                  <a:gd name="connsiteY68" fmla="*/ 707666 h 1630017"/>
                  <a:gd name="connsiteX69" fmla="*/ 3617844 w 3721211"/>
                  <a:gd name="connsiteY69" fmla="*/ 707666 h 1630017"/>
                  <a:gd name="connsiteX70" fmla="*/ 3482672 w 3721211"/>
                  <a:gd name="connsiteY70" fmla="*/ 620202 h 1630017"/>
                  <a:gd name="connsiteX71" fmla="*/ 3411110 w 3721211"/>
                  <a:gd name="connsiteY71" fmla="*/ 588396 h 1630017"/>
                  <a:gd name="connsiteX72" fmla="*/ 3307743 w 3721211"/>
                  <a:gd name="connsiteY72" fmla="*/ 540689 h 1630017"/>
                  <a:gd name="connsiteX73" fmla="*/ 3283889 w 3721211"/>
                  <a:gd name="connsiteY73" fmla="*/ 453224 h 1630017"/>
                  <a:gd name="connsiteX74" fmla="*/ 3315694 w 3721211"/>
                  <a:gd name="connsiteY74" fmla="*/ 469127 h 1630017"/>
                  <a:gd name="connsiteX75" fmla="*/ 3275938 w 3721211"/>
                  <a:gd name="connsiteY75" fmla="*/ 349857 h 1630017"/>
                  <a:gd name="connsiteX76" fmla="*/ 3148717 w 3721211"/>
                  <a:gd name="connsiteY76" fmla="*/ 365760 h 1630017"/>
                  <a:gd name="connsiteX77" fmla="*/ 2989691 w 3721211"/>
                  <a:gd name="connsiteY77" fmla="*/ 310101 h 1630017"/>
                  <a:gd name="connsiteX78" fmla="*/ 2862470 w 3721211"/>
                  <a:gd name="connsiteY78" fmla="*/ 333955 h 1630017"/>
                  <a:gd name="connsiteX79" fmla="*/ 2655736 w 3721211"/>
                  <a:gd name="connsiteY79" fmla="*/ 389614 h 1630017"/>
                  <a:gd name="connsiteX80" fmla="*/ 2528515 w 3721211"/>
                  <a:gd name="connsiteY80" fmla="*/ 429370 h 1630017"/>
                  <a:gd name="connsiteX81" fmla="*/ 2528515 w 3721211"/>
                  <a:gd name="connsiteY81" fmla="*/ 556591 h 1630017"/>
                  <a:gd name="connsiteX82" fmla="*/ 2615979 w 3721211"/>
                  <a:gd name="connsiteY82" fmla="*/ 636104 h 1630017"/>
                  <a:gd name="connsiteX83" fmla="*/ 2615979 w 3721211"/>
                  <a:gd name="connsiteY83" fmla="*/ 659958 h 1630017"/>
                  <a:gd name="connsiteX84" fmla="*/ 2496710 w 3721211"/>
                  <a:gd name="connsiteY84" fmla="*/ 691763 h 1630017"/>
                  <a:gd name="connsiteX85" fmla="*/ 2456953 w 3721211"/>
                  <a:gd name="connsiteY85" fmla="*/ 636104 h 1630017"/>
                  <a:gd name="connsiteX86" fmla="*/ 2425148 w 3721211"/>
                  <a:gd name="connsiteY86" fmla="*/ 485029 h 1630017"/>
                  <a:gd name="connsiteX87" fmla="*/ 2385392 w 3721211"/>
                  <a:gd name="connsiteY87" fmla="*/ 485029 h 1630017"/>
                  <a:gd name="connsiteX88" fmla="*/ 2385392 w 3721211"/>
                  <a:gd name="connsiteY88" fmla="*/ 580445 h 1630017"/>
                  <a:gd name="connsiteX89" fmla="*/ 2289976 w 3721211"/>
                  <a:gd name="connsiteY89" fmla="*/ 516835 h 1630017"/>
                  <a:gd name="connsiteX90" fmla="*/ 2258171 w 3721211"/>
                  <a:gd name="connsiteY90" fmla="*/ 477078 h 1630017"/>
                  <a:gd name="connsiteX91" fmla="*/ 2210463 w 3721211"/>
                  <a:gd name="connsiteY91" fmla="*/ 453224 h 1630017"/>
                  <a:gd name="connsiteX92" fmla="*/ 2170706 w 3721211"/>
                  <a:gd name="connsiteY92" fmla="*/ 405516 h 1630017"/>
                  <a:gd name="connsiteX93" fmla="*/ 2019632 w 3721211"/>
                  <a:gd name="connsiteY93" fmla="*/ 405516 h 1630017"/>
                  <a:gd name="connsiteX94" fmla="*/ 2011680 w 3721211"/>
                  <a:gd name="connsiteY94" fmla="*/ 373711 h 1630017"/>
                  <a:gd name="connsiteX95" fmla="*/ 1948070 w 3721211"/>
                  <a:gd name="connsiteY95" fmla="*/ 357809 h 1630017"/>
                  <a:gd name="connsiteX96" fmla="*/ 1948070 w 3721211"/>
                  <a:gd name="connsiteY96" fmla="*/ 341906 h 1630017"/>
                  <a:gd name="connsiteX97" fmla="*/ 1796995 w 3721211"/>
                  <a:gd name="connsiteY97" fmla="*/ 341906 h 1630017"/>
                  <a:gd name="connsiteX98" fmla="*/ 1677726 w 3721211"/>
                  <a:gd name="connsiteY98" fmla="*/ 333955 h 1630017"/>
                  <a:gd name="connsiteX99" fmla="*/ 1566407 w 3721211"/>
                  <a:gd name="connsiteY99" fmla="*/ 278296 h 1630017"/>
                  <a:gd name="connsiteX100" fmla="*/ 1478943 w 3721211"/>
                  <a:gd name="connsiteY100" fmla="*/ 222636 h 1630017"/>
                  <a:gd name="connsiteX101" fmla="*/ 1431235 w 3721211"/>
                  <a:gd name="connsiteY101" fmla="*/ 198783 h 1630017"/>
                  <a:gd name="connsiteX102" fmla="*/ 1232453 w 3721211"/>
                  <a:gd name="connsiteY102" fmla="*/ 206734 h 1630017"/>
                  <a:gd name="connsiteX103" fmla="*/ 1152939 w 3721211"/>
                  <a:gd name="connsiteY103" fmla="*/ 95416 h 1630017"/>
                  <a:gd name="connsiteX104" fmla="*/ 1049573 w 3721211"/>
                  <a:gd name="connsiteY104" fmla="*/ 47708 h 1630017"/>
                  <a:gd name="connsiteX105" fmla="*/ 906449 w 3721211"/>
                  <a:gd name="connsiteY105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560320 w 3721211"/>
                  <a:gd name="connsiteY47" fmla="*/ 1216549 h 1630017"/>
                  <a:gd name="connsiteX48" fmla="*/ 2329733 w 3721211"/>
                  <a:gd name="connsiteY48" fmla="*/ 826935 h 1630017"/>
                  <a:gd name="connsiteX49" fmla="*/ 2377440 w 3721211"/>
                  <a:gd name="connsiteY49" fmla="*/ 914400 h 1630017"/>
                  <a:gd name="connsiteX50" fmla="*/ 2687541 w 3721211"/>
                  <a:gd name="connsiteY50" fmla="*/ 1256306 h 1630017"/>
                  <a:gd name="connsiteX51" fmla="*/ 2782957 w 3721211"/>
                  <a:gd name="connsiteY51" fmla="*/ 1272209 h 1630017"/>
                  <a:gd name="connsiteX52" fmla="*/ 2838616 w 3721211"/>
                  <a:gd name="connsiteY52" fmla="*/ 1327868 h 1630017"/>
                  <a:gd name="connsiteX53" fmla="*/ 2830665 w 3721211"/>
                  <a:gd name="connsiteY53" fmla="*/ 1431235 h 1630017"/>
                  <a:gd name="connsiteX54" fmla="*/ 2894275 w 3721211"/>
                  <a:gd name="connsiteY54" fmla="*/ 1439186 h 1630017"/>
                  <a:gd name="connsiteX55" fmla="*/ 3005593 w 3721211"/>
                  <a:gd name="connsiteY55" fmla="*/ 1327868 h 1630017"/>
                  <a:gd name="connsiteX56" fmla="*/ 3053301 w 3721211"/>
                  <a:gd name="connsiteY56" fmla="*/ 1296063 h 1630017"/>
                  <a:gd name="connsiteX57" fmla="*/ 3116912 w 3721211"/>
                  <a:gd name="connsiteY57" fmla="*/ 1351722 h 1630017"/>
                  <a:gd name="connsiteX58" fmla="*/ 3204376 w 3721211"/>
                  <a:gd name="connsiteY58" fmla="*/ 1407381 h 1630017"/>
                  <a:gd name="connsiteX59" fmla="*/ 3299792 w 3721211"/>
                  <a:gd name="connsiteY59" fmla="*/ 1526650 h 1630017"/>
                  <a:gd name="connsiteX60" fmla="*/ 3379305 w 3721211"/>
                  <a:gd name="connsiteY60" fmla="*/ 1606163 h 1630017"/>
                  <a:gd name="connsiteX61" fmla="*/ 3458818 w 3721211"/>
                  <a:gd name="connsiteY61" fmla="*/ 1630017 h 1630017"/>
                  <a:gd name="connsiteX62" fmla="*/ 3578087 w 3721211"/>
                  <a:gd name="connsiteY62" fmla="*/ 1630017 h 1630017"/>
                  <a:gd name="connsiteX63" fmla="*/ 3617844 w 3721211"/>
                  <a:gd name="connsiteY63" fmla="*/ 1542553 h 1630017"/>
                  <a:gd name="connsiteX64" fmla="*/ 3617844 w 3721211"/>
                  <a:gd name="connsiteY64" fmla="*/ 1375576 h 1630017"/>
                  <a:gd name="connsiteX65" fmla="*/ 3681454 w 3721211"/>
                  <a:gd name="connsiteY65" fmla="*/ 1144988 h 1630017"/>
                  <a:gd name="connsiteX66" fmla="*/ 3657600 w 3721211"/>
                  <a:gd name="connsiteY66" fmla="*/ 938254 h 1630017"/>
                  <a:gd name="connsiteX67" fmla="*/ 3697357 w 3721211"/>
                  <a:gd name="connsiteY67" fmla="*/ 866692 h 1630017"/>
                  <a:gd name="connsiteX68" fmla="*/ 3721211 w 3721211"/>
                  <a:gd name="connsiteY68" fmla="*/ 795130 h 1630017"/>
                  <a:gd name="connsiteX69" fmla="*/ 3721211 w 3721211"/>
                  <a:gd name="connsiteY69" fmla="*/ 707666 h 1630017"/>
                  <a:gd name="connsiteX70" fmla="*/ 3617844 w 3721211"/>
                  <a:gd name="connsiteY70" fmla="*/ 707666 h 1630017"/>
                  <a:gd name="connsiteX71" fmla="*/ 3482672 w 3721211"/>
                  <a:gd name="connsiteY71" fmla="*/ 620202 h 1630017"/>
                  <a:gd name="connsiteX72" fmla="*/ 3411110 w 3721211"/>
                  <a:gd name="connsiteY72" fmla="*/ 588396 h 1630017"/>
                  <a:gd name="connsiteX73" fmla="*/ 3307743 w 3721211"/>
                  <a:gd name="connsiteY73" fmla="*/ 540689 h 1630017"/>
                  <a:gd name="connsiteX74" fmla="*/ 3283889 w 3721211"/>
                  <a:gd name="connsiteY74" fmla="*/ 453224 h 1630017"/>
                  <a:gd name="connsiteX75" fmla="*/ 3315694 w 3721211"/>
                  <a:gd name="connsiteY75" fmla="*/ 469127 h 1630017"/>
                  <a:gd name="connsiteX76" fmla="*/ 3275938 w 3721211"/>
                  <a:gd name="connsiteY76" fmla="*/ 349857 h 1630017"/>
                  <a:gd name="connsiteX77" fmla="*/ 3148717 w 3721211"/>
                  <a:gd name="connsiteY77" fmla="*/ 365760 h 1630017"/>
                  <a:gd name="connsiteX78" fmla="*/ 2989691 w 3721211"/>
                  <a:gd name="connsiteY78" fmla="*/ 310101 h 1630017"/>
                  <a:gd name="connsiteX79" fmla="*/ 2862470 w 3721211"/>
                  <a:gd name="connsiteY79" fmla="*/ 333955 h 1630017"/>
                  <a:gd name="connsiteX80" fmla="*/ 2655736 w 3721211"/>
                  <a:gd name="connsiteY80" fmla="*/ 389614 h 1630017"/>
                  <a:gd name="connsiteX81" fmla="*/ 2528515 w 3721211"/>
                  <a:gd name="connsiteY81" fmla="*/ 429370 h 1630017"/>
                  <a:gd name="connsiteX82" fmla="*/ 2528515 w 3721211"/>
                  <a:gd name="connsiteY82" fmla="*/ 556591 h 1630017"/>
                  <a:gd name="connsiteX83" fmla="*/ 2615979 w 3721211"/>
                  <a:gd name="connsiteY83" fmla="*/ 636104 h 1630017"/>
                  <a:gd name="connsiteX84" fmla="*/ 2615979 w 3721211"/>
                  <a:gd name="connsiteY84" fmla="*/ 659958 h 1630017"/>
                  <a:gd name="connsiteX85" fmla="*/ 2496710 w 3721211"/>
                  <a:gd name="connsiteY85" fmla="*/ 691763 h 1630017"/>
                  <a:gd name="connsiteX86" fmla="*/ 2456953 w 3721211"/>
                  <a:gd name="connsiteY86" fmla="*/ 636104 h 1630017"/>
                  <a:gd name="connsiteX87" fmla="*/ 2425148 w 3721211"/>
                  <a:gd name="connsiteY87" fmla="*/ 485029 h 1630017"/>
                  <a:gd name="connsiteX88" fmla="*/ 2385392 w 3721211"/>
                  <a:gd name="connsiteY88" fmla="*/ 485029 h 1630017"/>
                  <a:gd name="connsiteX89" fmla="*/ 2385392 w 3721211"/>
                  <a:gd name="connsiteY89" fmla="*/ 580445 h 1630017"/>
                  <a:gd name="connsiteX90" fmla="*/ 2289976 w 3721211"/>
                  <a:gd name="connsiteY90" fmla="*/ 516835 h 1630017"/>
                  <a:gd name="connsiteX91" fmla="*/ 2258171 w 3721211"/>
                  <a:gd name="connsiteY91" fmla="*/ 477078 h 1630017"/>
                  <a:gd name="connsiteX92" fmla="*/ 2210463 w 3721211"/>
                  <a:gd name="connsiteY92" fmla="*/ 453224 h 1630017"/>
                  <a:gd name="connsiteX93" fmla="*/ 2170706 w 3721211"/>
                  <a:gd name="connsiteY93" fmla="*/ 405516 h 1630017"/>
                  <a:gd name="connsiteX94" fmla="*/ 2019632 w 3721211"/>
                  <a:gd name="connsiteY94" fmla="*/ 405516 h 1630017"/>
                  <a:gd name="connsiteX95" fmla="*/ 2011680 w 3721211"/>
                  <a:gd name="connsiteY95" fmla="*/ 373711 h 1630017"/>
                  <a:gd name="connsiteX96" fmla="*/ 1948070 w 3721211"/>
                  <a:gd name="connsiteY96" fmla="*/ 357809 h 1630017"/>
                  <a:gd name="connsiteX97" fmla="*/ 1948070 w 3721211"/>
                  <a:gd name="connsiteY97" fmla="*/ 341906 h 1630017"/>
                  <a:gd name="connsiteX98" fmla="*/ 1796995 w 3721211"/>
                  <a:gd name="connsiteY98" fmla="*/ 341906 h 1630017"/>
                  <a:gd name="connsiteX99" fmla="*/ 1677726 w 3721211"/>
                  <a:gd name="connsiteY99" fmla="*/ 333955 h 1630017"/>
                  <a:gd name="connsiteX100" fmla="*/ 1566407 w 3721211"/>
                  <a:gd name="connsiteY100" fmla="*/ 278296 h 1630017"/>
                  <a:gd name="connsiteX101" fmla="*/ 1478943 w 3721211"/>
                  <a:gd name="connsiteY101" fmla="*/ 222636 h 1630017"/>
                  <a:gd name="connsiteX102" fmla="*/ 1431235 w 3721211"/>
                  <a:gd name="connsiteY102" fmla="*/ 198783 h 1630017"/>
                  <a:gd name="connsiteX103" fmla="*/ 1232453 w 3721211"/>
                  <a:gd name="connsiteY103" fmla="*/ 206734 h 1630017"/>
                  <a:gd name="connsiteX104" fmla="*/ 1152939 w 3721211"/>
                  <a:gd name="connsiteY104" fmla="*/ 95416 h 1630017"/>
                  <a:gd name="connsiteX105" fmla="*/ 1049573 w 3721211"/>
                  <a:gd name="connsiteY105" fmla="*/ 47708 h 1630017"/>
                  <a:gd name="connsiteX106" fmla="*/ 906449 w 3721211"/>
                  <a:gd name="connsiteY106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560320 w 3721211"/>
                  <a:gd name="connsiteY47" fmla="*/ 1216549 h 1630017"/>
                  <a:gd name="connsiteX48" fmla="*/ 2329733 w 3721211"/>
                  <a:gd name="connsiteY48" fmla="*/ 826935 h 1630017"/>
                  <a:gd name="connsiteX49" fmla="*/ 2353586 w 3721211"/>
                  <a:gd name="connsiteY49" fmla="*/ 1073426 h 1630017"/>
                  <a:gd name="connsiteX50" fmla="*/ 2687541 w 3721211"/>
                  <a:gd name="connsiteY50" fmla="*/ 1256306 h 1630017"/>
                  <a:gd name="connsiteX51" fmla="*/ 2782957 w 3721211"/>
                  <a:gd name="connsiteY51" fmla="*/ 1272209 h 1630017"/>
                  <a:gd name="connsiteX52" fmla="*/ 2838616 w 3721211"/>
                  <a:gd name="connsiteY52" fmla="*/ 1327868 h 1630017"/>
                  <a:gd name="connsiteX53" fmla="*/ 2830665 w 3721211"/>
                  <a:gd name="connsiteY53" fmla="*/ 1431235 h 1630017"/>
                  <a:gd name="connsiteX54" fmla="*/ 2894275 w 3721211"/>
                  <a:gd name="connsiteY54" fmla="*/ 1439186 h 1630017"/>
                  <a:gd name="connsiteX55" fmla="*/ 3005593 w 3721211"/>
                  <a:gd name="connsiteY55" fmla="*/ 1327868 h 1630017"/>
                  <a:gd name="connsiteX56" fmla="*/ 3053301 w 3721211"/>
                  <a:gd name="connsiteY56" fmla="*/ 1296063 h 1630017"/>
                  <a:gd name="connsiteX57" fmla="*/ 3116912 w 3721211"/>
                  <a:gd name="connsiteY57" fmla="*/ 1351722 h 1630017"/>
                  <a:gd name="connsiteX58" fmla="*/ 3204376 w 3721211"/>
                  <a:gd name="connsiteY58" fmla="*/ 1407381 h 1630017"/>
                  <a:gd name="connsiteX59" fmla="*/ 3299792 w 3721211"/>
                  <a:gd name="connsiteY59" fmla="*/ 1526650 h 1630017"/>
                  <a:gd name="connsiteX60" fmla="*/ 3379305 w 3721211"/>
                  <a:gd name="connsiteY60" fmla="*/ 1606163 h 1630017"/>
                  <a:gd name="connsiteX61" fmla="*/ 3458818 w 3721211"/>
                  <a:gd name="connsiteY61" fmla="*/ 1630017 h 1630017"/>
                  <a:gd name="connsiteX62" fmla="*/ 3578087 w 3721211"/>
                  <a:gd name="connsiteY62" fmla="*/ 1630017 h 1630017"/>
                  <a:gd name="connsiteX63" fmla="*/ 3617844 w 3721211"/>
                  <a:gd name="connsiteY63" fmla="*/ 1542553 h 1630017"/>
                  <a:gd name="connsiteX64" fmla="*/ 3617844 w 3721211"/>
                  <a:gd name="connsiteY64" fmla="*/ 1375576 h 1630017"/>
                  <a:gd name="connsiteX65" fmla="*/ 3681454 w 3721211"/>
                  <a:gd name="connsiteY65" fmla="*/ 1144988 h 1630017"/>
                  <a:gd name="connsiteX66" fmla="*/ 3657600 w 3721211"/>
                  <a:gd name="connsiteY66" fmla="*/ 938254 h 1630017"/>
                  <a:gd name="connsiteX67" fmla="*/ 3697357 w 3721211"/>
                  <a:gd name="connsiteY67" fmla="*/ 866692 h 1630017"/>
                  <a:gd name="connsiteX68" fmla="*/ 3721211 w 3721211"/>
                  <a:gd name="connsiteY68" fmla="*/ 795130 h 1630017"/>
                  <a:gd name="connsiteX69" fmla="*/ 3721211 w 3721211"/>
                  <a:gd name="connsiteY69" fmla="*/ 707666 h 1630017"/>
                  <a:gd name="connsiteX70" fmla="*/ 3617844 w 3721211"/>
                  <a:gd name="connsiteY70" fmla="*/ 707666 h 1630017"/>
                  <a:gd name="connsiteX71" fmla="*/ 3482672 w 3721211"/>
                  <a:gd name="connsiteY71" fmla="*/ 620202 h 1630017"/>
                  <a:gd name="connsiteX72" fmla="*/ 3411110 w 3721211"/>
                  <a:gd name="connsiteY72" fmla="*/ 588396 h 1630017"/>
                  <a:gd name="connsiteX73" fmla="*/ 3307743 w 3721211"/>
                  <a:gd name="connsiteY73" fmla="*/ 540689 h 1630017"/>
                  <a:gd name="connsiteX74" fmla="*/ 3283889 w 3721211"/>
                  <a:gd name="connsiteY74" fmla="*/ 453224 h 1630017"/>
                  <a:gd name="connsiteX75" fmla="*/ 3315694 w 3721211"/>
                  <a:gd name="connsiteY75" fmla="*/ 469127 h 1630017"/>
                  <a:gd name="connsiteX76" fmla="*/ 3275938 w 3721211"/>
                  <a:gd name="connsiteY76" fmla="*/ 349857 h 1630017"/>
                  <a:gd name="connsiteX77" fmla="*/ 3148717 w 3721211"/>
                  <a:gd name="connsiteY77" fmla="*/ 365760 h 1630017"/>
                  <a:gd name="connsiteX78" fmla="*/ 2989691 w 3721211"/>
                  <a:gd name="connsiteY78" fmla="*/ 310101 h 1630017"/>
                  <a:gd name="connsiteX79" fmla="*/ 2862470 w 3721211"/>
                  <a:gd name="connsiteY79" fmla="*/ 333955 h 1630017"/>
                  <a:gd name="connsiteX80" fmla="*/ 2655736 w 3721211"/>
                  <a:gd name="connsiteY80" fmla="*/ 389614 h 1630017"/>
                  <a:gd name="connsiteX81" fmla="*/ 2528515 w 3721211"/>
                  <a:gd name="connsiteY81" fmla="*/ 429370 h 1630017"/>
                  <a:gd name="connsiteX82" fmla="*/ 2528515 w 3721211"/>
                  <a:gd name="connsiteY82" fmla="*/ 556591 h 1630017"/>
                  <a:gd name="connsiteX83" fmla="*/ 2615979 w 3721211"/>
                  <a:gd name="connsiteY83" fmla="*/ 636104 h 1630017"/>
                  <a:gd name="connsiteX84" fmla="*/ 2615979 w 3721211"/>
                  <a:gd name="connsiteY84" fmla="*/ 659958 h 1630017"/>
                  <a:gd name="connsiteX85" fmla="*/ 2496710 w 3721211"/>
                  <a:gd name="connsiteY85" fmla="*/ 691763 h 1630017"/>
                  <a:gd name="connsiteX86" fmla="*/ 2456953 w 3721211"/>
                  <a:gd name="connsiteY86" fmla="*/ 636104 h 1630017"/>
                  <a:gd name="connsiteX87" fmla="*/ 2425148 w 3721211"/>
                  <a:gd name="connsiteY87" fmla="*/ 485029 h 1630017"/>
                  <a:gd name="connsiteX88" fmla="*/ 2385392 w 3721211"/>
                  <a:gd name="connsiteY88" fmla="*/ 485029 h 1630017"/>
                  <a:gd name="connsiteX89" fmla="*/ 2385392 w 3721211"/>
                  <a:gd name="connsiteY89" fmla="*/ 580445 h 1630017"/>
                  <a:gd name="connsiteX90" fmla="*/ 2289976 w 3721211"/>
                  <a:gd name="connsiteY90" fmla="*/ 516835 h 1630017"/>
                  <a:gd name="connsiteX91" fmla="*/ 2258171 w 3721211"/>
                  <a:gd name="connsiteY91" fmla="*/ 477078 h 1630017"/>
                  <a:gd name="connsiteX92" fmla="*/ 2210463 w 3721211"/>
                  <a:gd name="connsiteY92" fmla="*/ 453224 h 1630017"/>
                  <a:gd name="connsiteX93" fmla="*/ 2170706 w 3721211"/>
                  <a:gd name="connsiteY93" fmla="*/ 405516 h 1630017"/>
                  <a:gd name="connsiteX94" fmla="*/ 2019632 w 3721211"/>
                  <a:gd name="connsiteY94" fmla="*/ 405516 h 1630017"/>
                  <a:gd name="connsiteX95" fmla="*/ 2011680 w 3721211"/>
                  <a:gd name="connsiteY95" fmla="*/ 373711 h 1630017"/>
                  <a:gd name="connsiteX96" fmla="*/ 1948070 w 3721211"/>
                  <a:gd name="connsiteY96" fmla="*/ 357809 h 1630017"/>
                  <a:gd name="connsiteX97" fmla="*/ 1948070 w 3721211"/>
                  <a:gd name="connsiteY97" fmla="*/ 341906 h 1630017"/>
                  <a:gd name="connsiteX98" fmla="*/ 1796995 w 3721211"/>
                  <a:gd name="connsiteY98" fmla="*/ 341906 h 1630017"/>
                  <a:gd name="connsiteX99" fmla="*/ 1677726 w 3721211"/>
                  <a:gd name="connsiteY99" fmla="*/ 333955 h 1630017"/>
                  <a:gd name="connsiteX100" fmla="*/ 1566407 w 3721211"/>
                  <a:gd name="connsiteY100" fmla="*/ 278296 h 1630017"/>
                  <a:gd name="connsiteX101" fmla="*/ 1478943 w 3721211"/>
                  <a:gd name="connsiteY101" fmla="*/ 222636 h 1630017"/>
                  <a:gd name="connsiteX102" fmla="*/ 1431235 w 3721211"/>
                  <a:gd name="connsiteY102" fmla="*/ 198783 h 1630017"/>
                  <a:gd name="connsiteX103" fmla="*/ 1232453 w 3721211"/>
                  <a:gd name="connsiteY103" fmla="*/ 206734 h 1630017"/>
                  <a:gd name="connsiteX104" fmla="*/ 1152939 w 3721211"/>
                  <a:gd name="connsiteY104" fmla="*/ 95416 h 1630017"/>
                  <a:gd name="connsiteX105" fmla="*/ 1049573 w 3721211"/>
                  <a:gd name="connsiteY105" fmla="*/ 47708 h 1630017"/>
                  <a:gd name="connsiteX106" fmla="*/ 906449 w 3721211"/>
                  <a:gd name="connsiteY106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687541 w 3721211"/>
                  <a:gd name="connsiteY49" fmla="*/ 1256306 h 1630017"/>
                  <a:gd name="connsiteX50" fmla="*/ 2782957 w 3721211"/>
                  <a:gd name="connsiteY50" fmla="*/ 1272209 h 1630017"/>
                  <a:gd name="connsiteX51" fmla="*/ 2838616 w 3721211"/>
                  <a:gd name="connsiteY51" fmla="*/ 1327868 h 1630017"/>
                  <a:gd name="connsiteX52" fmla="*/ 2830665 w 3721211"/>
                  <a:gd name="connsiteY52" fmla="*/ 1431235 h 1630017"/>
                  <a:gd name="connsiteX53" fmla="*/ 2894275 w 3721211"/>
                  <a:gd name="connsiteY53" fmla="*/ 1439186 h 1630017"/>
                  <a:gd name="connsiteX54" fmla="*/ 3005593 w 3721211"/>
                  <a:gd name="connsiteY54" fmla="*/ 1327868 h 1630017"/>
                  <a:gd name="connsiteX55" fmla="*/ 3053301 w 3721211"/>
                  <a:gd name="connsiteY55" fmla="*/ 1296063 h 1630017"/>
                  <a:gd name="connsiteX56" fmla="*/ 3116912 w 3721211"/>
                  <a:gd name="connsiteY56" fmla="*/ 1351722 h 1630017"/>
                  <a:gd name="connsiteX57" fmla="*/ 3204376 w 3721211"/>
                  <a:gd name="connsiteY57" fmla="*/ 1407381 h 1630017"/>
                  <a:gd name="connsiteX58" fmla="*/ 3299792 w 3721211"/>
                  <a:gd name="connsiteY58" fmla="*/ 1526650 h 1630017"/>
                  <a:gd name="connsiteX59" fmla="*/ 3379305 w 3721211"/>
                  <a:gd name="connsiteY59" fmla="*/ 1606163 h 1630017"/>
                  <a:gd name="connsiteX60" fmla="*/ 3458818 w 3721211"/>
                  <a:gd name="connsiteY60" fmla="*/ 1630017 h 1630017"/>
                  <a:gd name="connsiteX61" fmla="*/ 3578087 w 3721211"/>
                  <a:gd name="connsiteY61" fmla="*/ 1630017 h 1630017"/>
                  <a:gd name="connsiteX62" fmla="*/ 3617844 w 3721211"/>
                  <a:gd name="connsiteY62" fmla="*/ 1542553 h 1630017"/>
                  <a:gd name="connsiteX63" fmla="*/ 3617844 w 3721211"/>
                  <a:gd name="connsiteY63" fmla="*/ 1375576 h 1630017"/>
                  <a:gd name="connsiteX64" fmla="*/ 3681454 w 3721211"/>
                  <a:gd name="connsiteY64" fmla="*/ 1144988 h 1630017"/>
                  <a:gd name="connsiteX65" fmla="*/ 3657600 w 3721211"/>
                  <a:gd name="connsiteY65" fmla="*/ 938254 h 1630017"/>
                  <a:gd name="connsiteX66" fmla="*/ 3697357 w 3721211"/>
                  <a:gd name="connsiteY66" fmla="*/ 866692 h 1630017"/>
                  <a:gd name="connsiteX67" fmla="*/ 3721211 w 3721211"/>
                  <a:gd name="connsiteY67" fmla="*/ 795130 h 1630017"/>
                  <a:gd name="connsiteX68" fmla="*/ 3721211 w 3721211"/>
                  <a:gd name="connsiteY68" fmla="*/ 707666 h 1630017"/>
                  <a:gd name="connsiteX69" fmla="*/ 3617844 w 3721211"/>
                  <a:gd name="connsiteY69" fmla="*/ 707666 h 1630017"/>
                  <a:gd name="connsiteX70" fmla="*/ 3482672 w 3721211"/>
                  <a:gd name="connsiteY70" fmla="*/ 620202 h 1630017"/>
                  <a:gd name="connsiteX71" fmla="*/ 3411110 w 3721211"/>
                  <a:gd name="connsiteY71" fmla="*/ 588396 h 1630017"/>
                  <a:gd name="connsiteX72" fmla="*/ 3307743 w 3721211"/>
                  <a:gd name="connsiteY72" fmla="*/ 540689 h 1630017"/>
                  <a:gd name="connsiteX73" fmla="*/ 3283889 w 3721211"/>
                  <a:gd name="connsiteY73" fmla="*/ 453224 h 1630017"/>
                  <a:gd name="connsiteX74" fmla="*/ 3315694 w 3721211"/>
                  <a:gd name="connsiteY74" fmla="*/ 469127 h 1630017"/>
                  <a:gd name="connsiteX75" fmla="*/ 3275938 w 3721211"/>
                  <a:gd name="connsiteY75" fmla="*/ 349857 h 1630017"/>
                  <a:gd name="connsiteX76" fmla="*/ 3148717 w 3721211"/>
                  <a:gd name="connsiteY76" fmla="*/ 365760 h 1630017"/>
                  <a:gd name="connsiteX77" fmla="*/ 2989691 w 3721211"/>
                  <a:gd name="connsiteY77" fmla="*/ 310101 h 1630017"/>
                  <a:gd name="connsiteX78" fmla="*/ 2862470 w 3721211"/>
                  <a:gd name="connsiteY78" fmla="*/ 333955 h 1630017"/>
                  <a:gd name="connsiteX79" fmla="*/ 2655736 w 3721211"/>
                  <a:gd name="connsiteY79" fmla="*/ 389614 h 1630017"/>
                  <a:gd name="connsiteX80" fmla="*/ 2528515 w 3721211"/>
                  <a:gd name="connsiteY80" fmla="*/ 429370 h 1630017"/>
                  <a:gd name="connsiteX81" fmla="*/ 2528515 w 3721211"/>
                  <a:gd name="connsiteY81" fmla="*/ 556591 h 1630017"/>
                  <a:gd name="connsiteX82" fmla="*/ 2615979 w 3721211"/>
                  <a:gd name="connsiteY82" fmla="*/ 636104 h 1630017"/>
                  <a:gd name="connsiteX83" fmla="*/ 2615979 w 3721211"/>
                  <a:gd name="connsiteY83" fmla="*/ 659958 h 1630017"/>
                  <a:gd name="connsiteX84" fmla="*/ 2496710 w 3721211"/>
                  <a:gd name="connsiteY84" fmla="*/ 691763 h 1630017"/>
                  <a:gd name="connsiteX85" fmla="*/ 2456953 w 3721211"/>
                  <a:gd name="connsiteY85" fmla="*/ 636104 h 1630017"/>
                  <a:gd name="connsiteX86" fmla="*/ 2425148 w 3721211"/>
                  <a:gd name="connsiteY86" fmla="*/ 485029 h 1630017"/>
                  <a:gd name="connsiteX87" fmla="*/ 2385392 w 3721211"/>
                  <a:gd name="connsiteY87" fmla="*/ 485029 h 1630017"/>
                  <a:gd name="connsiteX88" fmla="*/ 2385392 w 3721211"/>
                  <a:gd name="connsiteY88" fmla="*/ 580445 h 1630017"/>
                  <a:gd name="connsiteX89" fmla="*/ 2289976 w 3721211"/>
                  <a:gd name="connsiteY89" fmla="*/ 516835 h 1630017"/>
                  <a:gd name="connsiteX90" fmla="*/ 2258171 w 3721211"/>
                  <a:gd name="connsiteY90" fmla="*/ 477078 h 1630017"/>
                  <a:gd name="connsiteX91" fmla="*/ 2210463 w 3721211"/>
                  <a:gd name="connsiteY91" fmla="*/ 453224 h 1630017"/>
                  <a:gd name="connsiteX92" fmla="*/ 2170706 w 3721211"/>
                  <a:gd name="connsiteY92" fmla="*/ 405516 h 1630017"/>
                  <a:gd name="connsiteX93" fmla="*/ 2019632 w 3721211"/>
                  <a:gd name="connsiteY93" fmla="*/ 405516 h 1630017"/>
                  <a:gd name="connsiteX94" fmla="*/ 2011680 w 3721211"/>
                  <a:gd name="connsiteY94" fmla="*/ 373711 h 1630017"/>
                  <a:gd name="connsiteX95" fmla="*/ 1948070 w 3721211"/>
                  <a:gd name="connsiteY95" fmla="*/ 357809 h 1630017"/>
                  <a:gd name="connsiteX96" fmla="*/ 1948070 w 3721211"/>
                  <a:gd name="connsiteY96" fmla="*/ 341906 h 1630017"/>
                  <a:gd name="connsiteX97" fmla="*/ 1796995 w 3721211"/>
                  <a:gd name="connsiteY97" fmla="*/ 341906 h 1630017"/>
                  <a:gd name="connsiteX98" fmla="*/ 1677726 w 3721211"/>
                  <a:gd name="connsiteY98" fmla="*/ 333955 h 1630017"/>
                  <a:gd name="connsiteX99" fmla="*/ 1566407 w 3721211"/>
                  <a:gd name="connsiteY99" fmla="*/ 278296 h 1630017"/>
                  <a:gd name="connsiteX100" fmla="*/ 1478943 w 3721211"/>
                  <a:gd name="connsiteY100" fmla="*/ 222636 h 1630017"/>
                  <a:gd name="connsiteX101" fmla="*/ 1431235 w 3721211"/>
                  <a:gd name="connsiteY101" fmla="*/ 198783 h 1630017"/>
                  <a:gd name="connsiteX102" fmla="*/ 1232453 w 3721211"/>
                  <a:gd name="connsiteY102" fmla="*/ 206734 h 1630017"/>
                  <a:gd name="connsiteX103" fmla="*/ 1152939 w 3721211"/>
                  <a:gd name="connsiteY103" fmla="*/ 95416 h 1630017"/>
                  <a:gd name="connsiteX104" fmla="*/ 1049573 w 3721211"/>
                  <a:gd name="connsiteY104" fmla="*/ 47708 h 1630017"/>
                  <a:gd name="connsiteX105" fmla="*/ 906449 w 3721211"/>
                  <a:gd name="connsiteY105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64905 w 3721211"/>
                  <a:gd name="connsiteY49" fmla="*/ 1121134 h 1630017"/>
                  <a:gd name="connsiteX50" fmla="*/ 2687541 w 3721211"/>
                  <a:gd name="connsiteY50" fmla="*/ 1256306 h 1630017"/>
                  <a:gd name="connsiteX51" fmla="*/ 2782957 w 3721211"/>
                  <a:gd name="connsiteY51" fmla="*/ 1272209 h 1630017"/>
                  <a:gd name="connsiteX52" fmla="*/ 2838616 w 3721211"/>
                  <a:gd name="connsiteY52" fmla="*/ 1327868 h 1630017"/>
                  <a:gd name="connsiteX53" fmla="*/ 2830665 w 3721211"/>
                  <a:gd name="connsiteY53" fmla="*/ 1431235 h 1630017"/>
                  <a:gd name="connsiteX54" fmla="*/ 2894275 w 3721211"/>
                  <a:gd name="connsiteY54" fmla="*/ 1439186 h 1630017"/>
                  <a:gd name="connsiteX55" fmla="*/ 3005593 w 3721211"/>
                  <a:gd name="connsiteY55" fmla="*/ 1327868 h 1630017"/>
                  <a:gd name="connsiteX56" fmla="*/ 3053301 w 3721211"/>
                  <a:gd name="connsiteY56" fmla="*/ 1296063 h 1630017"/>
                  <a:gd name="connsiteX57" fmla="*/ 3116912 w 3721211"/>
                  <a:gd name="connsiteY57" fmla="*/ 1351722 h 1630017"/>
                  <a:gd name="connsiteX58" fmla="*/ 3204376 w 3721211"/>
                  <a:gd name="connsiteY58" fmla="*/ 1407381 h 1630017"/>
                  <a:gd name="connsiteX59" fmla="*/ 3299792 w 3721211"/>
                  <a:gd name="connsiteY59" fmla="*/ 1526650 h 1630017"/>
                  <a:gd name="connsiteX60" fmla="*/ 3379305 w 3721211"/>
                  <a:gd name="connsiteY60" fmla="*/ 1606163 h 1630017"/>
                  <a:gd name="connsiteX61" fmla="*/ 3458818 w 3721211"/>
                  <a:gd name="connsiteY61" fmla="*/ 1630017 h 1630017"/>
                  <a:gd name="connsiteX62" fmla="*/ 3578087 w 3721211"/>
                  <a:gd name="connsiteY62" fmla="*/ 1630017 h 1630017"/>
                  <a:gd name="connsiteX63" fmla="*/ 3617844 w 3721211"/>
                  <a:gd name="connsiteY63" fmla="*/ 1542553 h 1630017"/>
                  <a:gd name="connsiteX64" fmla="*/ 3617844 w 3721211"/>
                  <a:gd name="connsiteY64" fmla="*/ 1375576 h 1630017"/>
                  <a:gd name="connsiteX65" fmla="*/ 3681454 w 3721211"/>
                  <a:gd name="connsiteY65" fmla="*/ 1144988 h 1630017"/>
                  <a:gd name="connsiteX66" fmla="*/ 3657600 w 3721211"/>
                  <a:gd name="connsiteY66" fmla="*/ 938254 h 1630017"/>
                  <a:gd name="connsiteX67" fmla="*/ 3697357 w 3721211"/>
                  <a:gd name="connsiteY67" fmla="*/ 866692 h 1630017"/>
                  <a:gd name="connsiteX68" fmla="*/ 3721211 w 3721211"/>
                  <a:gd name="connsiteY68" fmla="*/ 795130 h 1630017"/>
                  <a:gd name="connsiteX69" fmla="*/ 3721211 w 3721211"/>
                  <a:gd name="connsiteY69" fmla="*/ 707666 h 1630017"/>
                  <a:gd name="connsiteX70" fmla="*/ 3617844 w 3721211"/>
                  <a:gd name="connsiteY70" fmla="*/ 707666 h 1630017"/>
                  <a:gd name="connsiteX71" fmla="*/ 3482672 w 3721211"/>
                  <a:gd name="connsiteY71" fmla="*/ 620202 h 1630017"/>
                  <a:gd name="connsiteX72" fmla="*/ 3411110 w 3721211"/>
                  <a:gd name="connsiteY72" fmla="*/ 588396 h 1630017"/>
                  <a:gd name="connsiteX73" fmla="*/ 3307743 w 3721211"/>
                  <a:gd name="connsiteY73" fmla="*/ 540689 h 1630017"/>
                  <a:gd name="connsiteX74" fmla="*/ 3283889 w 3721211"/>
                  <a:gd name="connsiteY74" fmla="*/ 453224 h 1630017"/>
                  <a:gd name="connsiteX75" fmla="*/ 3315694 w 3721211"/>
                  <a:gd name="connsiteY75" fmla="*/ 469127 h 1630017"/>
                  <a:gd name="connsiteX76" fmla="*/ 3275938 w 3721211"/>
                  <a:gd name="connsiteY76" fmla="*/ 349857 h 1630017"/>
                  <a:gd name="connsiteX77" fmla="*/ 3148717 w 3721211"/>
                  <a:gd name="connsiteY77" fmla="*/ 365760 h 1630017"/>
                  <a:gd name="connsiteX78" fmla="*/ 2989691 w 3721211"/>
                  <a:gd name="connsiteY78" fmla="*/ 310101 h 1630017"/>
                  <a:gd name="connsiteX79" fmla="*/ 2862470 w 3721211"/>
                  <a:gd name="connsiteY79" fmla="*/ 333955 h 1630017"/>
                  <a:gd name="connsiteX80" fmla="*/ 2655736 w 3721211"/>
                  <a:gd name="connsiteY80" fmla="*/ 389614 h 1630017"/>
                  <a:gd name="connsiteX81" fmla="*/ 2528515 w 3721211"/>
                  <a:gd name="connsiteY81" fmla="*/ 429370 h 1630017"/>
                  <a:gd name="connsiteX82" fmla="*/ 2528515 w 3721211"/>
                  <a:gd name="connsiteY82" fmla="*/ 556591 h 1630017"/>
                  <a:gd name="connsiteX83" fmla="*/ 2615979 w 3721211"/>
                  <a:gd name="connsiteY83" fmla="*/ 636104 h 1630017"/>
                  <a:gd name="connsiteX84" fmla="*/ 2615979 w 3721211"/>
                  <a:gd name="connsiteY84" fmla="*/ 659958 h 1630017"/>
                  <a:gd name="connsiteX85" fmla="*/ 2496710 w 3721211"/>
                  <a:gd name="connsiteY85" fmla="*/ 691763 h 1630017"/>
                  <a:gd name="connsiteX86" fmla="*/ 2456953 w 3721211"/>
                  <a:gd name="connsiteY86" fmla="*/ 636104 h 1630017"/>
                  <a:gd name="connsiteX87" fmla="*/ 2425148 w 3721211"/>
                  <a:gd name="connsiteY87" fmla="*/ 485029 h 1630017"/>
                  <a:gd name="connsiteX88" fmla="*/ 2385392 w 3721211"/>
                  <a:gd name="connsiteY88" fmla="*/ 485029 h 1630017"/>
                  <a:gd name="connsiteX89" fmla="*/ 2385392 w 3721211"/>
                  <a:gd name="connsiteY89" fmla="*/ 580445 h 1630017"/>
                  <a:gd name="connsiteX90" fmla="*/ 2289976 w 3721211"/>
                  <a:gd name="connsiteY90" fmla="*/ 516835 h 1630017"/>
                  <a:gd name="connsiteX91" fmla="*/ 2258171 w 3721211"/>
                  <a:gd name="connsiteY91" fmla="*/ 477078 h 1630017"/>
                  <a:gd name="connsiteX92" fmla="*/ 2210463 w 3721211"/>
                  <a:gd name="connsiteY92" fmla="*/ 453224 h 1630017"/>
                  <a:gd name="connsiteX93" fmla="*/ 2170706 w 3721211"/>
                  <a:gd name="connsiteY93" fmla="*/ 405516 h 1630017"/>
                  <a:gd name="connsiteX94" fmla="*/ 2019632 w 3721211"/>
                  <a:gd name="connsiteY94" fmla="*/ 405516 h 1630017"/>
                  <a:gd name="connsiteX95" fmla="*/ 2011680 w 3721211"/>
                  <a:gd name="connsiteY95" fmla="*/ 373711 h 1630017"/>
                  <a:gd name="connsiteX96" fmla="*/ 1948070 w 3721211"/>
                  <a:gd name="connsiteY96" fmla="*/ 357809 h 1630017"/>
                  <a:gd name="connsiteX97" fmla="*/ 1948070 w 3721211"/>
                  <a:gd name="connsiteY97" fmla="*/ 341906 h 1630017"/>
                  <a:gd name="connsiteX98" fmla="*/ 1796995 w 3721211"/>
                  <a:gd name="connsiteY98" fmla="*/ 341906 h 1630017"/>
                  <a:gd name="connsiteX99" fmla="*/ 1677726 w 3721211"/>
                  <a:gd name="connsiteY99" fmla="*/ 333955 h 1630017"/>
                  <a:gd name="connsiteX100" fmla="*/ 1566407 w 3721211"/>
                  <a:gd name="connsiteY100" fmla="*/ 278296 h 1630017"/>
                  <a:gd name="connsiteX101" fmla="*/ 1478943 w 3721211"/>
                  <a:gd name="connsiteY101" fmla="*/ 222636 h 1630017"/>
                  <a:gd name="connsiteX102" fmla="*/ 1431235 w 3721211"/>
                  <a:gd name="connsiteY102" fmla="*/ 198783 h 1630017"/>
                  <a:gd name="connsiteX103" fmla="*/ 1232453 w 3721211"/>
                  <a:gd name="connsiteY103" fmla="*/ 206734 h 1630017"/>
                  <a:gd name="connsiteX104" fmla="*/ 1152939 w 3721211"/>
                  <a:gd name="connsiteY104" fmla="*/ 95416 h 1630017"/>
                  <a:gd name="connsiteX105" fmla="*/ 1049573 w 3721211"/>
                  <a:gd name="connsiteY105" fmla="*/ 47708 h 1630017"/>
                  <a:gd name="connsiteX106" fmla="*/ 906449 w 3721211"/>
                  <a:gd name="connsiteY106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687541 w 3721211"/>
                  <a:gd name="connsiteY50" fmla="*/ 1256306 h 1630017"/>
                  <a:gd name="connsiteX51" fmla="*/ 2782957 w 3721211"/>
                  <a:gd name="connsiteY51" fmla="*/ 1272209 h 1630017"/>
                  <a:gd name="connsiteX52" fmla="*/ 2838616 w 3721211"/>
                  <a:gd name="connsiteY52" fmla="*/ 1327868 h 1630017"/>
                  <a:gd name="connsiteX53" fmla="*/ 2830665 w 3721211"/>
                  <a:gd name="connsiteY53" fmla="*/ 1431235 h 1630017"/>
                  <a:gd name="connsiteX54" fmla="*/ 2894275 w 3721211"/>
                  <a:gd name="connsiteY54" fmla="*/ 1439186 h 1630017"/>
                  <a:gd name="connsiteX55" fmla="*/ 3005593 w 3721211"/>
                  <a:gd name="connsiteY55" fmla="*/ 1327868 h 1630017"/>
                  <a:gd name="connsiteX56" fmla="*/ 3053301 w 3721211"/>
                  <a:gd name="connsiteY56" fmla="*/ 1296063 h 1630017"/>
                  <a:gd name="connsiteX57" fmla="*/ 3116912 w 3721211"/>
                  <a:gd name="connsiteY57" fmla="*/ 1351722 h 1630017"/>
                  <a:gd name="connsiteX58" fmla="*/ 3204376 w 3721211"/>
                  <a:gd name="connsiteY58" fmla="*/ 1407381 h 1630017"/>
                  <a:gd name="connsiteX59" fmla="*/ 3299792 w 3721211"/>
                  <a:gd name="connsiteY59" fmla="*/ 1526650 h 1630017"/>
                  <a:gd name="connsiteX60" fmla="*/ 3379305 w 3721211"/>
                  <a:gd name="connsiteY60" fmla="*/ 1606163 h 1630017"/>
                  <a:gd name="connsiteX61" fmla="*/ 3458818 w 3721211"/>
                  <a:gd name="connsiteY61" fmla="*/ 1630017 h 1630017"/>
                  <a:gd name="connsiteX62" fmla="*/ 3578087 w 3721211"/>
                  <a:gd name="connsiteY62" fmla="*/ 1630017 h 1630017"/>
                  <a:gd name="connsiteX63" fmla="*/ 3617844 w 3721211"/>
                  <a:gd name="connsiteY63" fmla="*/ 1542553 h 1630017"/>
                  <a:gd name="connsiteX64" fmla="*/ 3617844 w 3721211"/>
                  <a:gd name="connsiteY64" fmla="*/ 1375576 h 1630017"/>
                  <a:gd name="connsiteX65" fmla="*/ 3681454 w 3721211"/>
                  <a:gd name="connsiteY65" fmla="*/ 1144988 h 1630017"/>
                  <a:gd name="connsiteX66" fmla="*/ 3657600 w 3721211"/>
                  <a:gd name="connsiteY66" fmla="*/ 938254 h 1630017"/>
                  <a:gd name="connsiteX67" fmla="*/ 3697357 w 3721211"/>
                  <a:gd name="connsiteY67" fmla="*/ 866692 h 1630017"/>
                  <a:gd name="connsiteX68" fmla="*/ 3721211 w 3721211"/>
                  <a:gd name="connsiteY68" fmla="*/ 795130 h 1630017"/>
                  <a:gd name="connsiteX69" fmla="*/ 3721211 w 3721211"/>
                  <a:gd name="connsiteY69" fmla="*/ 707666 h 1630017"/>
                  <a:gd name="connsiteX70" fmla="*/ 3617844 w 3721211"/>
                  <a:gd name="connsiteY70" fmla="*/ 707666 h 1630017"/>
                  <a:gd name="connsiteX71" fmla="*/ 3482672 w 3721211"/>
                  <a:gd name="connsiteY71" fmla="*/ 620202 h 1630017"/>
                  <a:gd name="connsiteX72" fmla="*/ 3411110 w 3721211"/>
                  <a:gd name="connsiteY72" fmla="*/ 588396 h 1630017"/>
                  <a:gd name="connsiteX73" fmla="*/ 3307743 w 3721211"/>
                  <a:gd name="connsiteY73" fmla="*/ 540689 h 1630017"/>
                  <a:gd name="connsiteX74" fmla="*/ 3283889 w 3721211"/>
                  <a:gd name="connsiteY74" fmla="*/ 453224 h 1630017"/>
                  <a:gd name="connsiteX75" fmla="*/ 3315694 w 3721211"/>
                  <a:gd name="connsiteY75" fmla="*/ 469127 h 1630017"/>
                  <a:gd name="connsiteX76" fmla="*/ 3275938 w 3721211"/>
                  <a:gd name="connsiteY76" fmla="*/ 349857 h 1630017"/>
                  <a:gd name="connsiteX77" fmla="*/ 3148717 w 3721211"/>
                  <a:gd name="connsiteY77" fmla="*/ 365760 h 1630017"/>
                  <a:gd name="connsiteX78" fmla="*/ 2989691 w 3721211"/>
                  <a:gd name="connsiteY78" fmla="*/ 310101 h 1630017"/>
                  <a:gd name="connsiteX79" fmla="*/ 2862470 w 3721211"/>
                  <a:gd name="connsiteY79" fmla="*/ 333955 h 1630017"/>
                  <a:gd name="connsiteX80" fmla="*/ 2655736 w 3721211"/>
                  <a:gd name="connsiteY80" fmla="*/ 389614 h 1630017"/>
                  <a:gd name="connsiteX81" fmla="*/ 2528515 w 3721211"/>
                  <a:gd name="connsiteY81" fmla="*/ 429370 h 1630017"/>
                  <a:gd name="connsiteX82" fmla="*/ 2528515 w 3721211"/>
                  <a:gd name="connsiteY82" fmla="*/ 556591 h 1630017"/>
                  <a:gd name="connsiteX83" fmla="*/ 2615979 w 3721211"/>
                  <a:gd name="connsiteY83" fmla="*/ 636104 h 1630017"/>
                  <a:gd name="connsiteX84" fmla="*/ 2615979 w 3721211"/>
                  <a:gd name="connsiteY84" fmla="*/ 659958 h 1630017"/>
                  <a:gd name="connsiteX85" fmla="*/ 2496710 w 3721211"/>
                  <a:gd name="connsiteY85" fmla="*/ 691763 h 1630017"/>
                  <a:gd name="connsiteX86" fmla="*/ 2456953 w 3721211"/>
                  <a:gd name="connsiteY86" fmla="*/ 636104 h 1630017"/>
                  <a:gd name="connsiteX87" fmla="*/ 2425148 w 3721211"/>
                  <a:gd name="connsiteY87" fmla="*/ 485029 h 1630017"/>
                  <a:gd name="connsiteX88" fmla="*/ 2385392 w 3721211"/>
                  <a:gd name="connsiteY88" fmla="*/ 485029 h 1630017"/>
                  <a:gd name="connsiteX89" fmla="*/ 2385392 w 3721211"/>
                  <a:gd name="connsiteY89" fmla="*/ 580445 h 1630017"/>
                  <a:gd name="connsiteX90" fmla="*/ 2289976 w 3721211"/>
                  <a:gd name="connsiteY90" fmla="*/ 516835 h 1630017"/>
                  <a:gd name="connsiteX91" fmla="*/ 2258171 w 3721211"/>
                  <a:gd name="connsiteY91" fmla="*/ 477078 h 1630017"/>
                  <a:gd name="connsiteX92" fmla="*/ 2210463 w 3721211"/>
                  <a:gd name="connsiteY92" fmla="*/ 453224 h 1630017"/>
                  <a:gd name="connsiteX93" fmla="*/ 2170706 w 3721211"/>
                  <a:gd name="connsiteY93" fmla="*/ 405516 h 1630017"/>
                  <a:gd name="connsiteX94" fmla="*/ 2019632 w 3721211"/>
                  <a:gd name="connsiteY94" fmla="*/ 405516 h 1630017"/>
                  <a:gd name="connsiteX95" fmla="*/ 2011680 w 3721211"/>
                  <a:gd name="connsiteY95" fmla="*/ 373711 h 1630017"/>
                  <a:gd name="connsiteX96" fmla="*/ 1948070 w 3721211"/>
                  <a:gd name="connsiteY96" fmla="*/ 357809 h 1630017"/>
                  <a:gd name="connsiteX97" fmla="*/ 1948070 w 3721211"/>
                  <a:gd name="connsiteY97" fmla="*/ 341906 h 1630017"/>
                  <a:gd name="connsiteX98" fmla="*/ 1796995 w 3721211"/>
                  <a:gd name="connsiteY98" fmla="*/ 341906 h 1630017"/>
                  <a:gd name="connsiteX99" fmla="*/ 1677726 w 3721211"/>
                  <a:gd name="connsiteY99" fmla="*/ 333955 h 1630017"/>
                  <a:gd name="connsiteX100" fmla="*/ 1566407 w 3721211"/>
                  <a:gd name="connsiteY100" fmla="*/ 278296 h 1630017"/>
                  <a:gd name="connsiteX101" fmla="*/ 1478943 w 3721211"/>
                  <a:gd name="connsiteY101" fmla="*/ 222636 h 1630017"/>
                  <a:gd name="connsiteX102" fmla="*/ 1431235 w 3721211"/>
                  <a:gd name="connsiteY102" fmla="*/ 198783 h 1630017"/>
                  <a:gd name="connsiteX103" fmla="*/ 1232453 w 3721211"/>
                  <a:gd name="connsiteY103" fmla="*/ 206734 h 1630017"/>
                  <a:gd name="connsiteX104" fmla="*/ 1152939 w 3721211"/>
                  <a:gd name="connsiteY104" fmla="*/ 95416 h 1630017"/>
                  <a:gd name="connsiteX105" fmla="*/ 1049573 w 3721211"/>
                  <a:gd name="connsiteY105" fmla="*/ 47708 h 1630017"/>
                  <a:gd name="connsiteX106" fmla="*/ 906449 w 3721211"/>
                  <a:gd name="connsiteY106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687541 w 3721211"/>
                  <a:gd name="connsiteY50" fmla="*/ 1256306 h 1630017"/>
                  <a:gd name="connsiteX51" fmla="*/ 2584174 w 3721211"/>
                  <a:gd name="connsiteY51" fmla="*/ 1152939 h 1630017"/>
                  <a:gd name="connsiteX52" fmla="*/ 2782957 w 3721211"/>
                  <a:gd name="connsiteY52" fmla="*/ 1272209 h 1630017"/>
                  <a:gd name="connsiteX53" fmla="*/ 2838616 w 3721211"/>
                  <a:gd name="connsiteY53" fmla="*/ 1327868 h 1630017"/>
                  <a:gd name="connsiteX54" fmla="*/ 2830665 w 3721211"/>
                  <a:gd name="connsiteY54" fmla="*/ 1431235 h 1630017"/>
                  <a:gd name="connsiteX55" fmla="*/ 2894275 w 3721211"/>
                  <a:gd name="connsiteY55" fmla="*/ 1439186 h 1630017"/>
                  <a:gd name="connsiteX56" fmla="*/ 3005593 w 3721211"/>
                  <a:gd name="connsiteY56" fmla="*/ 1327868 h 1630017"/>
                  <a:gd name="connsiteX57" fmla="*/ 3053301 w 3721211"/>
                  <a:gd name="connsiteY57" fmla="*/ 1296063 h 1630017"/>
                  <a:gd name="connsiteX58" fmla="*/ 3116912 w 3721211"/>
                  <a:gd name="connsiteY58" fmla="*/ 1351722 h 1630017"/>
                  <a:gd name="connsiteX59" fmla="*/ 3204376 w 3721211"/>
                  <a:gd name="connsiteY59" fmla="*/ 1407381 h 1630017"/>
                  <a:gd name="connsiteX60" fmla="*/ 3299792 w 3721211"/>
                  <a:gd name="connsiteY60" fmla="*/ 1526650 h 1630017"/>
                  <a:gd name="connsiteX61" fmla="*/ 3379305 w 3721211"/>
                  <a:gd name="connsiteY61" fmla="*/ 1606163 h 1630017"/>
                  <a:gd name="connsiteX62" fmla="*/ 3458818 w 3721211"/>
                  <a:gd name="connsiteY62" fmla="*/ 1630017 h 1630017"/>
                  <a:gd name="connsiteX63" fmla="*/ 3578087 w 3721211"/>
                  <a:gd name="connsiteY63" fmla="*/ 1630017 h 1630017"/>
                  <a:gd name="connsiteX64" fmla="*/ 3617844 w 3721211"/>
                  <a:gd name="connsiteY64" fmla="*/ 1542553 h 1630017"/>
                  <a:gd name="connsiteX65" fmla="*/ 3617844 w 3721211"/>
                  <a:gd name="connsiteY65" fmla="*/ 1375576 h 1630017"/>
                  <a:gd name="connsiteX66" fmla="*/ 3681454 w 3721211"/>
                  <a:gd name="connsiteY66" fmla="*/ 1144988 h 1630017"/>
                  <a:gd name="connsiteX67" fmla="*/ 3657600 w 3721211"/>
                  <a:gd name="connsiteY67" fmla="*/ 938254 h 1630017"/>
                  <a:gd name="connsiteX68" fmla="*/ 3697357 w 3721211"/>
                  <a:gd name="connsiteY68" fmla="*/ 866692 h 1630017"/>
                  <a:gd name="connsiteX69" fmla="*/ 3721211 w 3721211"/>
                  <a:gd name="connsiteY69" fmla="*/ 795130 h 1630017"/>
                  <a:gd name="connsiteX70" fmla="*/ 3721211 w 3721211"/>
                  <a:gd name="connsiteY70" fmla="*/ 707666 h 1630017"/>
                  <a:gd name="connsiteX71" fmla="*/ 3617844 w 3721211"/>
                  <a:gd name="connsiteY71" fmla="*/ 707666 h 1630017"/>
                  <a:gd name="connsiteX72" fmla="*/ 3482672 w 3721211"/>
                  <a:gd name="connsiteY72" fmla="*/ 620202 h 1630017"/>
                  <a:gd name="connsiteX73" fmla="*/ 3411110 w 3721211"/>
                  <a:gd name="connsiteY73" fmla="*/ 588396 h 1630017"/>
                  <a:gd name="connsiteX74" fmla="*/ 3307743 w 3721211"/>
                  <a:gd name="connsiteY74" fmla="*/ 540689 h 1630017"/>
                  <a:gd name="connsiteX75" fmla="*/ 3283889 w 3721211"/>
                  <a:gd name="connsiteY75" fmla="*/ 453224 h 1630017"/>
                  <a:gd name="connsiteX76" fmla="*/ 3315694 w 3721211"/>
                  <a:gd name="connsiteY76" fmla="*/ 469127 h 1630017"/>
                  <a:gd name="connsiteX77" fmla="*/ 3275938 w 3721211"/>
                  <a:gd name="connsiteY77" fmla="*/ 349857 h 1630017"/>
                  <a:gd name="connsiteX78" fmla="*/ 3148717 w 3721211"/>
                  <a:gd name="connsiteY78" fmla="*/ 365760 h 1630017"/>
                  <a:gd name="connsiteX79" fmla="*/ 2989691 w 3721211"/>
                  <a:gd name="connsiteY79" fmla="*/ 310101 h 1630017"/>
                  <a:gd name="connsiteX80" fmla="*/ 2862470 w 3721211"/>
                  <a:gd name="connsiteY80" fmla="*/ 333955 h 1630017"/>
                  <a:gd name="connsiteX81" fmla="*/ 2655736 w 3721211"/>
                  <a:gd name="connsiteY81" fmla="*/ 389614 h 1630017"/>
                  <a:gd name="connsiteX82" fmla="*/ 2528515 w 3721211"/>
                  <a:gd name="connsiteY82" fmla="*/ 429370 h 1630017"/>
                  <a:gd name="connsiteX83" fmla="*/ 2528515 w 3721211"/>
                  <a:gd name="connsiteY83" fmla="*/ 556591 h 1630017"/>
                  <a:gd name="connsiteX84" fmla="*/ 2615979 w 3721211"/>
                  <a:gd name="connsiteY84" fmla="*/ 636104 h 1630017"/>
                  <a:gd name="connsiteX85" fmla="*/ 2615979 w 3721211"/>
                  <a:gd name="connsiteY85" fmla="*/ 659958 h 1630017"/>
                  <a:gd name="connsiteX86" fmla="*/ 2496710 w 3721211"/>
                  <a:gd name="connsiteY86" fmla="*/ 691763 h 1630017"/>
                  <a:gd name="connsiteX87" fmla="*/ 2456953 w 3721211"/>
                  <a:gd name="connsiteY87" fmla="*/ 636104 h 1630017"/>
                  <a:gd name="connsiteX88" fmla="*/ 2425148 w 3721211"/>
                  <a:gd name="connsiteY88" fmla="*/ 485029 h 1630017"/>
                  <a:gd name="connsiteX89" fmla="*/ 2385392 w 3721211"/>
                  <a:gd name="connsiteY89" fmla="*/ 485029 h 1630017"/>
                  <a:gd name="connsiteX90" fmla="*/ 2385392 w 3721211"/>
                  <a:gd name="connsiteY90" fmla="*/ 580445 h 1630017"/>
                  <a:gd name="connsiteX91" fmla="*/ 2289976 w 3721211"/>
                  <a:gd name="connsiteY91" fmla="*/ 516835 h 1630017"/>
                  <a:gd name="connsiteX92" fmla="*/ 2258171 w 3721211"/>
                  <a:gd name="connsiteY92" fmla="*/ 477078 h 1630017"/>
                  <a:gd name="connsiteX93" fmla="*/ 2210463 w 3721211"/>
                  <a:gd name="connsiteY93" fmla="*/ 453224 h 1630017"/>
                  <a:gd name="connsiteX94" fmla="*/ 2170706 w 3721211"/>
                  <a:gd name="connsiteY94" fmla="*/ 405516 h 1630017"/>
                  <a:gd name="connsiteX95" fmla="*/ 2019632 w 3721211"/>
                  <a:gd name="connsiteY95" fmla="*/ 405516 h 1630017"/>
                  <a:gd name="connsiteX96" fmla="*/ 2011680 w 3721211"/>
                  <a:gd name="connsiteY96" fmla="*/ 373711 h 1630017"/>
                  <a:gd name="connsiteX97" fmla="*/ 1948070 w 3721211"/>
                  <a:gd name="connsiteY97" fmla="*/ 357809 h 1630017"/>
                  <a:gd name="connsiteX98" fmla="*/ 1948070 w 3721211"/>
                  <a:gd name="connsiteY98" fmla="*/ 341906 h 1630017"/>
                  <a:gd name="connsiteX99" fmla="*/ 1796995 w 3721211"/>
                  <a:gd name="connsiteY99" fmla="*/ 341906 h 1630017"/>
                  <a:gd name="connsiteX100" fmla="*/ 1677726 w 3721211"/>
                  <a:gd name="connsiteY100" fmla="*/ 333955 h 1630017"/>
                  <a:gd name="connsiteX101" fmla="*/ 1566407 w 3721211"/>
                  <a:gd name="connsiteY101" fmla="*/ 278296 h 1630017"/>
                  <a:gd name="connsiteX102" fmla="*/ 1478943 w 3721211"/>
                  <a:gd name="connsiteY102" fmla="*/ 222636 h 1630017"/>
                  <a:gd name="connsiteX103" fmla="*/ 1431235 w 3721211"/>
                  <a:gd name="connsiteY103" fmla="*/ 198783 h 1630017"/>
                  <a:gd name="connsiteX104" fmla="*/ 1232453 w 3721211"/>
                  <a:gd name="connsiteY104" fmla="*/ 206734 h 1630017"/>
                  <a:gd name="connsiteX105" fmla="*/ 1152939 w 3721211"/>
                  <a:gd name="connsiteY105" fmla="*/ 95416 h 1630017"/>
                  <a:gd name="connsiteX106" fmla="*/ 1049573 w 3721211"/>
                  <a:gd name="connsiteY106" fmla="*/ 47708 h 1630017"/>
                  <a:gd name="connsiteX107" fmla="*/ 906449 w 3721211"/>
                  <a:gd name="connsiteY107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687541 w 3721211"/>
                  <a:gd name="connsiteY50" fmla="*/ 1256306 h 1630017"/>
                  <a:gd name="connsiteX51" fmla="*/ 2886324 w 3721211"/>
                  <a:gd name="connsiteY51" fmla="*/ 675861 h 1630017"/>
                  <a:gd name="connsiteX52" fmla="*/ 2782957 w 3721211"/>
                  <a:gd name="connsiteY52" fmla="*/ 1272209 h 1630017"/>
                  <a:gd name="connsiteX53" fmla="*/ 2838616 w 3721211"/>
                  <a:gd name="connsiteY53" fmla="*/ 1327868 h 1630017"/>
                  <a:gd name="connsiteX54" fmla="*/ 2830665 w 3721211"/>
                  <a:gd name="connsiteY54" fmla="*/ 1431235 h 1630017"/>
                  <a:gd name="connsiteX55" fmla="*/ 2894275 w 3721211"/>
                  <a:gd name="connsiteY55" fmla="*/ 1439186 h 1630017"/>
                  <a:gd name="connsiteX56" fmla="*/ 3005593 w 3721211"/>
                  <a:gd name="connsiteY56" fmla="*/ 1327868 h 1630017"/>
                  <a:gd name="connsiteX57" fmla="*/ 3053301 w 3721211"/>
                  <a:gd name="connsiteY57" fmla="*/ 1296063 h 1630017"/>
                  <a:gd name="connsiteX58" fmla="*/ 3116912 w 3721211"/>
                  <a:gd name="connsiteY58" fmla="*/ 1351722 h 1630017"/>
                  <a:gd name="connsiteX59" fmla="*/ 3204376 w 3721211"/>
                  <a:gd name="connsiteY59" fmla="*/ 1407381 h 1630017"/>
                  <a:gd name="connsiteX60" fmla="*/ 3299792 w 3721211"/>
                  <a:gd name="connsiteY60" fmla="*/ 1526650 h 1630017"/>
                  <a:gd name="connsiteX61" fmla="*/ 3379305 w 3721211"/>
                  <a:gd name="connsiteY61" fmla="*/ 1606163 h 1630017"/>
                  <a:gd name="connsiteX62" fmla="*/ 3458818 w 3721211"/>
                  <a:gd name="connsiteY62" fmla="*/ 1630017 h 1630017"/>
                  <a:gd name="connsiteX63" fmla="*/ 3578087 w 3721211"/>
                  <a:gd name="connsiteY63" fmla="*/ 1630017 h 1630017"/>
                  <a:gd name="connsiteX64" fmla="*/ 3617844 w 3721211"/>
                  <a:gd name="connsiteY64" fmla="*/ 1542553 h 1630017"/>
                  <a:gd name="connsiteX65" fmla="*/ 3617844 w 3721211"/>
                  <a:gd name="connsiteY65" fmla="*/ 1375576 h 1630017"/>
                  <a:gd name="connsiteX66" fmla="*/ 3681454 w 3721211"/>
                  <a:gd name="connsiteY66" fmla="*/ 1144988 h 1630017"/>
                  <a:gd name="connsiteX67" fmla="*/ 3657600 w 3721211"/>
                  <a:gd name="connsiteY67" fmla="*/ 938254 h 1630017"/>
                  <a:gd name="connsiteX68" fmla="*/ 3697357 w 3721211"/>
                  <a:gd name="connsiteY68" fmla="*/ 866692 h 1630017"/>
                  <a:gd name="connsiteX69" fmla="*/ 3721211 w 3721211"/>
                  <a:gd name="connsiteY69" fmla="*/ 795130 h 1630017"/>
                  <a:gd name="connsiteX70" fmla="*/ 3721211 w 3721211"/>
                  <a:gd name="connsiteY70" fmla="*/ 707666 h 1630017"/>
                  <a:gd name="connsiteX71" fmla="*/ 3617844 w 3721211"/>
                  <a:gd name="connsiteY71" fmla="*/ 707666 h 1630017"/>
                  <a:gd name="connsiteX72" fmla="*/ 3482672 w 3721211"/>
                  <a:gd name="connsiteY72" fmla="*/ 620202 h 1630017"/>
                  <a:gd name="connsiteX73" fmla="*/ 3411110 w 3721211"/>
                  <a:gd name="connsiteY73" fmla="*/ 588396 h 1630017"/>
                  <a:gd name="connsiteX74" fmla="*/ 3307743 w 3721211"/>
                  <a:gd name="connsiteY74" fmla="*/ 540689 h 1630017"/>
                  <a:gd name="connsiteX75" fmla="*/ 3283889 w 3721211"/>
                  <a:gd name="connsiteY75" fmla="*/ 453224 h 1630017"/>
                  <a:gd name="connsiteX76" fmla="*/ 3315694 w 3721211"/>
                  <a:gd name="connsiteY76" fmla="*/ 469127 h 1630017"/>
                  <a:gd name="connsiteX77" fmla="*/ 3275938 w 3721211"/>
                  <a:gd name="connsiteY77" fmla="*/ 349857 h 1630017"/>
                  <a:gd name="connsiteX78" fmla="*/ 3148717 w 3721211"/>
                  <a:gd name="connsiteY78" fmla="*/ 365760 h 1630017"/>
                  <a:gd name="connsiteX79" fmla="*/ 2989691 w 3721211"/>
                  <a:gd name="connsiteY79" fmla="*/ 310101 h 1630017"/>
                  <a:gd name="connsiteX80" fmla="*/ 2862470 w 3721211"/>
                  <a:gd name="connsiteY80" fmla="*/ 333955 h 1630017"/>
                  <a:gd name="connsiteX81" fmla="*/ 2655736 w 3721211"/>
                  <a:gd name="connsiteY81" fmla="*/ 389614 h 1630017"/>
                  <a:gd name="connsiteX82" fmla="*/ 2528515 w 3721211"/>
                  <a:gd name="connsiteY82" fmla="*/ 429370 h 1630017"/>
                  <a:gd name="connsiteX83" fmla="*/ 2528515 w 3721211"/>
                  <a:gd name="connsiteY83" fmla="*/ 556591 h 1630017"/>
                  <a:gd name="connsiteX84" fmla="*/ 2615979 w 3721211"/>
                  <a:gd name="connsiteY84" fmla="*/ 636104 h 1630017"/>
                  <a:gd name="connsiteX85" fmla="*/ 2615979 w 3721211"/>
                  <a:gd name="connsiteY85" fmla="*/ 659958 h 1630017"/>
                  <a:gd name="connsiteX86" fmla="*/ 2496710 w 3721211"/>
                  <a:gd name="connsiteY86" fmla="*/ 691763 h 1630017"/>
                  <a:gd name="connsiteX87" fmla="*/ 2456953 w 3721211"/>
                  <a:gd name="connsiteY87" fmla="*/ 636104 h 1630017"/>
                  <a:gd name="connsiteX88" fmla="*/ 2425148 w 3721211"/>
                  <a:gd name="connsiteY88" fmla="*/ 485029 h 1630017"/>
                  <a:gd name="connsiteX89" fmla="*/ 2385392 w 3721211"/>
                  <a:gd name="connsiteY89" fmla="*/ 485029 h 1630017"/>
                  <a:gd name="connsiteX90" fmla="*/ 2385392 w 3721211"/>
                  <a:gd name="connsiteY90" fmla="*/ 580445 h 1630017"/>
                  <a:gd name="connsiteX91" fmla="*/ 2289976 w 3721211"/>
                  <a:gd name="connsiteY91" fmla="*/ 516835 h 1630017"/>
                  <a:gd name="connsiteX92" fmla="*/ 2258171 w 3721211"/>
                  <a:gd name="connsiteY92" fmla="*/ 477078 h 1630017"/>
                  <a:gd name="connsiteX93" fmla="*/ 2210463 w 3721211"/>
                  <a:gd name="connsiteY93" fmla="*/ 453224 h 1630017"/>
                  <a:gd name="connsiteX94" fmla="*/ 2170706 w 3721211"/>
                  <a:gd name="connsiteY94" fmla="*/ 405516 h 1630017"/>
                  <a:gd name="connsiteX95" fmla="*/ 2019632 w 3721211"/>
                  <a:gd name="connsiteY95" fmla="*/ 405516 h 1630017"/>
                  <a:gd name="connsiteX96" fmla="*/ 2011680 w 3721211"/>
                  <a:gd name="connsiteY96" fmla="*/ 373711 h 1630017"/>
                  <a:gd name="connsiteX97" fmla="*/ 1948070 w 3721211"/>
                  <a:gd name="connsiteY97" fmla="*/ 357809 h 1630017"/>
                  <a:gd name="connsiteX98" fmla="*/ 1948070 w 3721211"/>
                  <a:gd name="connsiteY98" fmla="*/ 341906 h 1630017"/>
                  <a:gd name="connsiteX99" fmla="*/ 1796995 w 3721211"/>
                  <a:gd name="connsiteY99" fmla="*/ 341906 h 1630017"/>
                  <a:gd name="connsiteX100" fmla="*/ 1677726 w 3721211"/>
                  <a:gd name="connsiteY100" fmla="*/ 333955 h 1630017"/>
                  <a:gd name="connsiteX101" fmla="*/ 1566407 w 3721211"/>
                  <a:gd name="connsiteY101" fmla="*/ 278296 h 1630017"/>
                  <a:gd name="connsiteX102" fmla="*/ 1478943 w 3721211"/>
                  <a:gd name="connsiteY102" fmla="*/ 222636 h 1630017"/>
                  <a:gd name="connsiteX103" fmla="*/ 1431235 w 3721211"/>
                  <a:gd name="connsiteY103" fmla="*/ 198783 h 1630017"/>
                  <a:gd name="connsiteX104" fmla="*/ 1232453 w 3721211"/>
                  <a:gd name="connsiteY104" fmla="*/ 206734 h 1630017"/>
                  <a:gd name="connsiteX105" fmla="*/ 1152939 w 3721211"/>
                  <a:gd name="connsiteY105" fmla="*/ 95416 h 1630017"/>
                  <a:gd name="connsiteX106" fmla="*/ 1049573 w 3721211"/>
                  <a:gd name="connsiteY106" fmla="*/ 47708 h 1630017"/>
                  <a:gd name="connsiteX107" fmla="*/ 906449 w 3721211"/>
                  <a:gd name="connsiteY107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886324 w 3721211"/>
                  <a:gd name="connsiteY51" fmla="*/ 675861 h 1630017"/>
                  <a:gd name="connsiteX52" fmla="*/ 2782957 w 3721211"/>
                  <a:gd name="connsiteY52" fmla="*/ 1272209 h 1630017"/>
                  <a:gd name="connsiteX53" fmla="*/ 2838616 w 3721211"/>
                  <a:gd name="connsiteY53" fmla="*/ 1327868 h 1630017"/>
                  <a:gd name="connsiteX54" fmla="*/ 2830665 w 3721211"/>
                  <a:gd name="connsiteY54" fmla="*/ 1431235 h 1630017"/>
                  <a:gd name="connsiteX55" fmla="*/ 2894275 w 3721211"/>
                  <a:gd name="connsiteY55" fmla="*/ 1439186 h 1630017"/>
                  <a:gd name="connsiteX56" fmla="*/ 3005593 w 3721211"/>
                  <a:gd name="connsiteY56" fmla="*/ 1327868 h 1630017"/>
                  <a:gd name="connsiteX57" fmla="*/ 3053301 w 3721211"/>
                  <a:gd name="connsiteY57" fmla="*/ 1296063 h 1630017"/>
                  <a:gd name="connsiteX58" fmla="*/ 3116912 w 3721211"/>
                  <a:gd name="connsiteY58" fmla="*/ 1351722 h 1630017"/>
                  <a:gd name="connsiteX59" fmla="*/ 3204376 w 3721211"/>
                  <a:gd name="connsiteY59" fmla="*/ 1407381 h 1630017"/>
                  <a:gd name="connsiteX60" fmla="*/ 3299792 w 3721211"/>
                  <a:gd name="connsiteY60" fmla="*/ 1526650 h 1630017"/>
                  <a:gd name="connsiteX61" fmla="*/ 3379305 w 3721211"/>
                  <a:gd name="connsiteY61" fmla="*/ 1606163 h 1630017"/>
                  <a:gd name="connsiteX62" fmla="*/ 3458818 w 3721211"/>
                  <a:gd name="connsiteY62" fmla="*/ 1630017 h 1630017"/>
                  <a:gd name="connsiteX63" fmla="*/ 3578087 w 3721211"/>
                  <a:gd name="connsiteY63" fmla="*/ 1630017 h 1630017"/>
                  <a:gd name="connsiteX64" fmla="*/ 3617844 w 3721211"/>
                  <a:gd name="connsiteY64" fmla="*/ 1542553 h 1630017"/>
                  <a:gd name="connsiteX65" fmla="*/ 3617844 w 3721211"/>
                  <a:gd name="connsiteY65" fmla="*/ 1375576 h 1630017"/>
                  <a:gd name="connsiteX66" fmla="*/ 3681454 w 3721211"/>
                  <a:gd name="connsiteY66" fmla="*/ 1144988 h 1630017"/>
                  <a:gd name="connsiteX67" fmla="*/ 3657600 w 3721211"/>
                  <a:gd name="connsiteY67" fmla="*/ 938254 h 1630017"/>
                  <a:gd name="connsiteX68" fmla="*/ 3697357 w 3721211"/>
                  <a:gd name="connsiteY68" fmla="*/ 866692 h 1630017"/>
                  <a:gd name="connsiteX69" fmla="*/ 3721211 w 3721211"/>
                  <a:gd name="connsiteY69" fmla="*/ 795130 h 1630017"/>
                  <a:gd name="connsiteX70" fmla="*/ 3721211 w 3721211"/>
                  <a:gd name="connsiteY70" fmla="*/ 707666 h 1630017"/>
                  <a:gd name="connsiteX71" fmla="*/ 3617844 w 3721211"/>
                  <a:gd name="connsiteY71" fmla="*/ 707666 h 1630017"/>
                  <a:gd name="connsiteX72" fmla="*/ 3482672 w 3721211"/>
                  <a:gd name="connsiteY72" fmla="*/ 620202 h 1630017"/>
                  <a:gd name="connsiteX73" fmla="*/ 3411110 w 3721211"/>
                  <a:gd name="connsiteY73" fmla="*/ 588396 h 1630017"/>
                  <a:gd name="connsiteX74" fmla="*/ 3307743 w 3721211"/>
                  <a:gd name="connsiteY74" fmla="*/ 540689 h 1630017"/>
                  <a:gd name="connsiteX75" fmla="*/ 3283889 w 3721211"/>
                  <a:gd name="connsiteY75" fmla="*/ 453224 h 1630017"/>
                  <a:gd name="connsiteX76" fmla="*/ 3315694 w 3721211"/>
                  <a:gd name="connsiteY76" fmla="*/ 469127 h 1630017"/>
                  <a:gd name="connsiteX77" fmla="*/ 3275938 w 3721211"/>
                  <a:gd name="connsiteY77" fmla="*/ 349857 h 1630017"/>
                  <a:gd name="connsiteX78" fmla="*/ 3148717 w 3721211"/>
                  <a:gd name="connsiteY78" fmla="*/ 365760 h 1630017"/>
                  <a:gd name="connsiteX79" fmla="*/ 2989691 w 3721211"/>
                  <a:gd name="connsiteY79" fmla="*/ 310101 h 1630017"/>
                  <a:gd name="connsiteX80" fmla="*/ 2862470 w 3721211"/>
                  <a:gd name="connsiteY80" fmla="*/ 333955 h 1630017"/>
                  <a:gd name="connsiteX81" fmla="*/ 2655736 w 3721211"/>
                  <a:gd name="connsiteY81" fmla="*/ 389614 h 1630017"/>
                  <a:gd name="connsiteX82" fmla="*/ 2528515 w 3721211"/>
                  <a:gd name="connsiteY82" fmla="*/ 429370 h 1630017"/>
                  <a:gd name="connsiteX83" fmla="*/ 2528515 w 3721211"/>
                  <a:gd name="connsiteY83" fmla="*/ 556591 h 1630017"/>
                  <a:gd name="connsiteX84" fmla="*/ 2615979 w 3721211"/>
                  <a:gd name="connsiteY84" fmla="*/ 636104 h 1630017"/>
                  <a:gd name="connsiteX85" fmla="*/ 2615979 w 3721211"/>
                  <a:gd name="connsiteY85" fmla="*/ 659958 h 1630017"/>
                  <a:gd name="connsiteX86" fmla="*/ 2496710 w 3721211"/>
                  <a:gd name="connsiteY86" fmla="*/ 691763 h 1630017"/>
                  <a:gd name="connsiteX87" fmla="*/ 2456953 w 3721211"/>
                  <a:gd name="connsiteY87" fmla="*/ 636104 h 1630017"/>
                  <a:gd name="connsiteX88" fmla="*/ 2425148 w 3721211"/>
                  <a:gd name="connsiteY88" fmla="*/ 485029 h 1630017"/>
                  <a:gd name="connsiteX89" fmla="*/ 2385392 w 3721211"/>
                  <a:gd name="connsiteY89" fmla="*/ 485029 h 1630017"/>
                  <a:gd name="connsiteX90" fmla="*/ 2385392 w 3721211"/>
                  <a:gd name="connsiteY90" fmla="*/ 580445 h 1630017"/>
                  <a:gd name="connsiteX91" fmla="*/ 2289976 w 3721211"/>
                  <a:gd name="connsiteY91" fmla="*/ 516835 h 1630017"/>
                  <a:gd name="connsiteX92" fmla="*/ 2258171 w 3721211"/>
                  <a:gd name="connsiteY92" fmla="*/ 477078 h 1630017"/>
                  <a:gd name="connsiteX93" fmla="*/ 2210463 w 3721211"/>
                  <a:gd name="connsiteY93" fmla="*/ 453224 h 1630017"/>
                  <a:gd name="connsiteX94" fmla="*/ 2170706 w 3721211"/>
                  <a:gd name="connsiteY94" fmla="*/ 405516 h 1630017"/>
                  <a:gd name="connsiteX95" fmla="*/ 2019632 w 3721211"/>
                  <a:gd name="connsiteY95" fmla="*/ 405516 h 1630017"/>
                  <a:gd name="connsiteX96" fmla="*/ 2011680 w 3721211"/>
                  <a:gd name="connsiteY96" fmla="*/ 373711 h 1630017"/>
                  <a:gd name="connsiteX97" fmla="*/ 1948070 w 3721211"/>
                  <a:gd name="connsiteY97" fmla="*/ 357809 h 1630017"/>
                  <a:gd name="connsiteX98" fmla="*/ 1948070 w 3721211"/>
                  <a:gd name="connsiteY98" fmla="*/ 341906 h 1630017"/>
                  <a:gd name="connsiteX99" fmla="*/ 1796995 w 3721211"/>
                  <a:gd name="connsiteY99" fmla="*/ 341906 h 1630017"/>
                  <a:gd name="connsiteX100" fmla="*/ 1677726 w 3721211"/>
                  <a:gd name="connsiteY100" fmla="*/ 333955 h 1630017"/>
                  <a:gd name="connsiteX101" fmla="*/ 1566407 w 3721211"/>
                  <a:gd name="connsiteY101" fmla="*/ 278296 h 1630017"/>
                  <a:gd name="connsiteX102" fmla="*/ 1478943 w 3721211"/>
                  <a:gd name="connsiteY102" fmla="*/ 222636 h 1630017"/>
                  <a:gd name="connsiteX103" fmla="*/ 1431235 w 3721211"/>
                  <a:gd name="connsiteY103" fmla="*/ 198783 h 1630017"/>
                  <a:gd name="connsiteX104" fmla="*/ 1232453 w 3721211"/>
                  <a:gd name="connsiteY104" fmla="*/ 206734 h 1630017"/>
                  <a:gd name="connsiteX105" fmla="*/ 1152939 w 3721211"/>
                  <a:gd name="connsiteY105" fmla="*/ 95416 h 1630017"/>
                  <a:gd name="connsiteX106" fmla="*/ 1049573 w 3721211"/>
                  <a:gd name="connsiteY106" fmla="*/ 47708 h 1630017"/>
                  <a:gd name="connsiteX107" fmla="*/ 906449 w 3721211"/>
                  <a:gd name="connsiteY107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782957 w 3721211"/>
                  <a:gd name="connsiteY52" fmla="*/ 1272209 h 1630017"/>
                  <a:gd name="connsiteX53" fmla="*/ 2838616 w 3721211"/>
                  <a:gd name="connsiteY53" fmla="*/ 1327868 h 1630017"/>
                  <a:gd name="connsiteX54" fmla="*/ 2830665 w 3721211"/>
                  <a:gd name="connsiteY54" fmla="*/ 1431235 h 1630017"/>
                  <a:gd name="connsiteX55" fmla="*/ 2894275 w 3721211"/>
                  <a:gd name="connsiteY55" fmla="*/ 1439186 h 1630017"/>
                  <a:gd name="connsiteX56" fmla="*/ 3005593 w 3721211"/>
                  <a:gd name="connsiteY56" fmla="*/ 1327868 h 1630017"/>
                  <a:gd name="connsiteX57" fmla="*/ 3053301 w 3721211"/>
                  <a:gd name="connsiteY57" fmla="*/ 1296063 h 1630017"/>
                  <a:gd name="connsiteX58" fmla="*/ 3116912 w 3721211"/>
                  <a:gd name="connsiteY58" fmla="*/ 1351722 h 1630017"/>
                  <a:gd name="connsiteX59" fmla="*/ 3204376 w 3721211"/>
                  <a:gd name="connsiteY59" fmla="*/ 1407381 h 1630017"/>
                  <a:gd name="connsiteX60" fmla="*/ 3299792 w 3721211"/>
                  <a:gd name="connsiteY60" fmla="*/ 1526650 h 1630017"/>
                  <a:gd name="connsiteX61" fmla="*/ 3379305 w 3721211"/>
                  <a:gd name="connsiteY61" fmla="*/ 1606163 h 1630017"/>
                  <a:gd name="connsiteX62" fmla="*/ 3458818 w 3721211"/>
                  <a:gd name="connsiteY62" fmla="*/ 1630017 h 1630017"/>
                  <a:gd name="connsiteX63" fmla="*/ 3578087 w 3721211"/>
                  <a:gd name="connsiteY63" fmla="*/ 1630017 h 1630017"/>
                  <a:gd name="connsiteX64" fmla="*/ 3617844 w 3721211"/>
                  <a:gd name="connsiteY64" fmla="*/ 1542553 h 1630017"/>
                  <a:gd name="connsiteX65" fmla="*/ 3617844 w 3721211"/>
                  <a:gd name="connsiteY65" fmla="*/ 1375576 h 1630017"/>
                  <a:gd name="connsiteX66" fmla="*/ 3681454 w 3721211"/>
                  <a:gd name="connsiteY66" fmla="*/ 1144988 h 1630017"/>
                  <a:gd name="connsiteX67" fmla="*/ 3657600 w 3721211"/>
                  <a:gd name="connsiteY67" fmla="*/ 938254 h 1630017"/>
                  <a:gd name="connsiteX68" fmla="*/ 3697357 w 3721211"/>
                  <a:gd name="connsiteY68" fmla="*/ 866692 h 1630017"/>
                  <a:gd name="connsiteX69" fmla="*/ 3721211 w 3721211"/>
                  <a:gd name="connsiteY69" fmla="*/ 795130 h 1630017"/>
                  <a:gd name="connsiteX70" fmla="*/ 3721211 w 3721211"/>
                  <a:gd name="connsiteY70" fmla="*/ 707666 h 1630017"/>
                  <a:gd name="connsiteX71" fmla="*/ 3617844 w 3721211"/>
                  <a:gd name="connsiteY71" fmla="*/ 707666 h 1630017"/>
                  <a:gd name="connsiteX72" fmla="*/ 3482672 w 3721211"/>
                  <a:gd name="connsiteY72" fmla="*/ 620202 h 1630017"/>
                  <a:gd name="connsiteX73" fmla="*/ 3411110 w 3721211"/>
                  <a:gd name="connsiteY73" fmla="*/ 588396 h 1630017"/>
                  <a:gd name="connsiteX74" fmla="*/ 3307743 w 3721211"/>
                  <a:gd name="connsiteY74" fmla="*/ 540689 h 1630017"/>
                  <a:gd name="connsiteX75" fmla="*/ 3283889 w 3721211"/>
                  <a:gd name="connsiteY75" fmla="*/ 453224 h 1630017"/>
                  <a:gd name="connsiteX76" fmla="*/ 3315694 w 3721211"/>
                  <a:gd name="connsiteY76" fmla="*/ 469127 h 1630017"/>
                  <a:gd name="connsiteX77" fmla="*/ 3275938 w 3721211"/>
                  <a:gd name="connsiteY77" fmla="*/ 349857 h 1630017"/>
                  <a:gd name="connsiteX78" fmla="*/ 3148717 w 3721211"/>
                  <a:gd name="connsiteY78" fmla="*/ 365760 h 1630017"/>
                  <a:gd name="connsiteX79" fmla="*/ 2989691 w 3721211"/>
                  <a:gd name="connsiteY79" fmla="*/ 310101 h 1630017"/>
                  <a:gd name="connsiteX80" fmla="*/ 2862470 w 3721211"/>
                  <a:gd name="connsiteY80" fmla="*/ 333955 h 1630017"/>
                  <a:gd name="connsiteX81" fmla="*/ 2655736 w 3721211"/>
                  <a:gd name="connsiteY81" fmla="*/ 389614 h 1630017"/>
                  <a:gd name="connsiteX82" fmla="*/ 2528515 w 3721211"/>
                  <a:gd name="connsiteY82" fmla="*/ 429370 h 1630017"/>
                  <a:gd name="connsiteX83" fmla="*/ 2528515 w 3721211"/>
                  <a:gd name="connsiteY83" fmla="*/ 556591 h 1630017"/>
                  <a:gd name="connsiteX84" fmla="*/ 2615979 w 3721211"/>
                  <a:gd name="connsiteY84" fmla="*/ 636104 h 1630017"/>
                  <a:gd name="connsiteX85" fmla="*/ 2615979 w 3721211"/>
                  <a:gd name="connsiteY85" fmla="*/ 659958 h 1630017"/>
                  <a:gd name="connsiteX86" fmla="*/ 2496710 w 3721211"/>
                  <a:gd name="connsiteY86" fmla="*/ 691763 h 1630017"/>
                  <a:gd name="connsiteX87" fmla="*/ 2456953 w 3721211"/>
                  <a:gd name="connsiteY87" fmla="*/ 636104 h 1630017"/>
                  <a:gd name="connsiteX88" fmla="*/ 2425148 w 3721211"/>
                  <a:gd name="connsiteY88" fmla="*/ 485029 h 1630017"/>
                  <a:gd name="connsiteX89" fmla="*/ 2385392 w 3721211"/>
                  <a:gd name="connsiteY89" fmla="*/ 485029 h 1630017"/>
                  <a:gd name="connsiteX90" fmla="*/ 2385392 w 3721211"/>
                  <a:gd name="connsiteY90" fmla="*/ 580445 h 1630017"/>
                  <a:gd name="connsiteX91" fmla="*/ 2289976 w 3721211"/>
                  <a:gd name="connsiteY91" fmla="*/ 516835 h 1630017"/>
                  <a:gd name="connsiteX92" fmla="*/ 2258171 w 3721211"/>
                  <a:gd name="connsiteY92" fmla="*/ 477078 h 1630017"/>
                  <a:gd name="connsiteX93" fmla="*/ 2210463 w 3721211"/>
                  <a:gd name="connsiteY93" fmla="*/ 453224 h 1630017"/>
                  <a:gd name="connsiteX94" fmla="*/ 2170706 w 3721211"/>
                  <a:gd name="connsiteY94" fmla="*/ 405516 h 1630017"/>
                  <a:gd name="connsiteX95" fmla="*/ 2019632 w 3721211"/>
                  <a:gd name="connsiteY95" fmla="*/ 405516 h 1630017"/>
                  <a:gd name="connsiteX96" fmla="*/ 2011680 w 3721211"/>
                  <a:gd name="connsiteY96" fmla="*/ 373711 h 1630017"/>
                  <a:gd name="connsiteX97" fmla="*/ 1948070 w 3721211"/>
                  <a:gd name="connsiteY97" fmla="*/ 357809 h 1630017"/>
                  <a:gd name="connsiteX98" fmla="*/ 1948070 w 3721211"/>
                  <a:gd name="connsiteY98" fmla="*/ 341906 h 1630017"/>
                  <a:gd name="connsiteX99" fmla="*/ 1796995 w 3721211"/>
                  <a:gd name="connsiteY99" fmla="*/ 341906 h 1630017"/>
                  <a:gd name="connsiteX100" fmla="*/ 1677726 w 3721211"/>
                  <a:gd name="connsiteY100" fmla="*/ 333955 h 1630017"/>
                  <a:gd name="connsiteX101" fmla="*/ 1566407 w 3721211"/>
                  <a:gd name="connsiteY101" fmla="*/ 278296 h 1630017"/>
                  <a:gd name="connsiteX102" fmla="*/ 1478943 w 3721211"/>
                  <a:gd name="connsiteY102" fmla="*/ 222636 h 1630017"/>
                  <a:gd name="connsiteX103" fmla="*/ 1431235 w 3721211"/>
                  <a:gd name="connsiteY103" fmla="*/ 198783 h 1630017"/>
                  <a:gd name="connsiteX104" fmla="*/ 1232453 w 3721211"/>
                  <a:gd name="connsiteY104" fmla="*/ 206734 h 1630017"/>
                  <a:gd name="connsiteX105" fmla="*/ 1152939 w 3721211"/>
                  <a:gd name="connsiteY105" fmla="*/ 95416 h 1630017"/>
                  <a:gd name="connsiteX106" fmla="*/ 1049573 w 3721211"/>
                  <a:gd name="connsiteY106" fmla="*/ 47708 h 1630017"/>
                  <a:gd name="connsiteX107" fmla="*/ 906449 w 3721211"/>
                  <a:gd name="connsiteY107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782957 w 3721211"/>
                  <a:gd name="connsiteY52" fmla="*/ 1272209 h 1630017"/>
                  <a:gd name="connsiteX53" fmla="*/ 2798859 w 3721211"/>
                  <a:gd name="connsiteY53" fmla="*/ 1073426 h 1630017"/>
                  <a:gd name="connsiteX54" fmla="*/ 2838616 w 3721211"/>
                  <a:gd name="connsiteY54" fmla="*/ 1327868 h 1630017"/>
                  <a:gd name="connsiteX55" fmla="*/ 2830665 w 3721211"/>
                  <a:gd name="connsiteY55" fmla="*/ 1431235 h 1630017"/>
                  <a:gd name="connsiteX56" fmla="*/ 2894275 w 3721211"/>
                  <a:gd name="connsiteY56" fmla="*/ 1439186 h 1630017"/>
                  <a:gd name="connsiteX57" fmla="*/ 3005593 w 3721211"/>
                  <a:gd name="connsiteY57" fmla="*/ 1327868 h 1630017"/>
                  <a:gd name="connsiteX58" fmla="*/ 3053301 w 3721211"/>
                  <a:gd name="connsiteY58" fmla="*/ 1296063 h 1630017"/>
                  <a:gd name="connsiteX59" fmla="*/ 3116912 w 3721211"/>
                  <a:gd name="connsiteY59" fmla="*/ 1351722 h 1630017"/>
                  <a:gd name="connsiteX60" fmla="*/ 3204376 w 3721211"/>
                  <a:gd name="connsiteY60" fmla="*/ 1407381 h 1630017"/>
                  <a:gd name="connsiteX61" fmla="*/ 3299792 w 3721211"/>
                  <a:gd name="connsiteY61" fmla="*/ 1526650 h 1630017"/>
                  <a:gd name="connsiteX62" fmla="*/ 3379305 w 3721211"/>
                  <a:gd name="connsiteY62" fmla="*/ 1606163 h 1630017"/>
                  <a:gd name="connsiteX63" fmla="*/ 3458818 w 3721211"/>
                  <a:gd name="connsiteY63" fmla="*/ 1630017 h 1630017"/>
                  <a:gd name="connsiteX64" fmla="*/ 3578087 w 3721211"/>
                  <a:gd name="connsiteY64" fmla="*/ 1630017 h 1630017"/>
                  <a:gd name="connsiteX65" fmla="*/ 3617844 w 3721211"/>
                  <a:gd name="connsiteY65" fmla="*/ 1542553 h 1630017"/>
                  <a:gd name="connsiteX66" fmla="*/ 3617844 w 3721211"/>
                  <a:gd name="connsiteY66" fmla="*/ 1375576 h 1630017"/>
                  <a:gd name="connsiteX67" fmla="*/ 3681454 w 3721211"/>
                  <a:gd name="connsiteY67" fmla="*/ 1144988 h 1630017"/>
                  <a:gd name="connsiteX68" fmla="*/ 3657600 w 3721211"/>
                  <a:gd name="connsiteY68" fmla="*/ 938254 h 1630017"/>
                  <a:gd name="connsiteX69" fmla="*/ 3697357 w 3721211"/>
                  <a:gd name="connsiteY69" fmla="*/ 866692 h 1630017"/>
                  <a:gd name="connsiteX70" fmla="*/ 3721211 w 3721211"/>
                  <a:gd name="connsiteY70" fmla="*/ 795130 h 1630017"/>
                  <a:gd name="connsiteX71" fmla="*/ 3721211 w 3721211"/>
                  <a:gd name="connsiteY71" fmla="*/ 707666 h 1630017"/>
                  <a:gd name="connsiteX72" fmla="*/ 3617844 w 3721211"/>
                  <a:gd name="connsiteY72" fmla="*/ 707666 h 1630017"/>
                  <a:gd name="connsiteX73" fmla="*/ 3482672 w 3721211"/>
                  <a:gd name="connsiteY73" fmla="*/ 620202 h 1630017"/>
                  <a:gd name="connsiteX74" fmla="*/ 3411110 w 3721211"/>
                  <a:gd name="connsiteY74" fmla="*/ 588396 h 1630017"/>
                  <a:gd name="connsiteX75" fmla="*/ 3307743 w 3721211"/>
                  <a:gd name="connsiteY75" fmla="*/ 540689 h 1630017"/>
                  <a:gd name="connsiteX76" fmla="*/ 3283889 w 3721211"/>
                  <a:gd name="connsiteY76" fmla="*/ 453224 h 1630017"/>
                  <a:gd name="connsiteX77" fmla="*/ 3315694 w 3721211"/>
                  <a:gd name="connsiteY77" fmla="*/ 469127 h 1630017"/>
                  <a:gd name="connsiteX78" fmla="*/ 3275938 w 3721211"/>
                  <a:gd name="connsiteY78" fmla="*/ 349857 h 1630017"/>
                  <a:gd name="connsiteX79" fmla="*/ 3148717 w 3721211"/>
                  <a:gd name="connsiteY79" fmla="*/ 365760 h 1630017"/>
                  <a:gd name="connsiteX80" fmla="*/ 2989691 w 3721211"/>
                  <a:gd name="connsiteY80" fmla="*/ 310101 h 1630017"/>
                  <a:gd name="connsiteX81" fmla="*/ 2862470 w 3721211"/>
                  <a:gd name="connsiteY81" fmla="*/ 333955 h 1630017"/>
                  <a:gd name="connsiteX82" fmla="*/ 2655736 w 3721211"/>
                  <a:gd name="connsiteY82" fmla="*/ 389614 h 1630017"/>
                  <a:gd name="connsiteX83" fmla="*/ 2528515 w 3721211"/>
                  <a:gd name="connsiteY83" fmla="*/ 429370 h 1630017"/>
                  <a:gd name="connsiteX84" fmla="*/ 2528515 w 3721211"/>
                  <a:gd name="connsiteY84" fmla="*/ 556591 h 1630017"/>
                  <a:gd name="connsiteX85" fmla="*/ 2615979 w 3721211"/>
                  <a:gd name="connsiteY85" fmla="*/ 636104 h 1630017"/>
                  <a:gd name="connsiteX86" fmla="*/ 2615979 w 3721211"/>
                  <a:gd name="connsiteY86" fmla="*/ 659958 h 1630017"/>
                  <a:gd name="connsiteX87" fmla="*/ 2496710 w 3721211"/>
                  <a:gd name="connsiteY87" fmla="*/ 691763 h 1630017"/>
                  <a:gd name="connsiteX88" fmla="*/ 2456953 w 3721211"/>
                  <a:gd name="connsiteY88" fmla="*/ 636104 h 1630017"/>
                  <a:gd name="connsiteX89" fmla="*/ 2425148 w 3721211"/>
                  <a:gd name="connsiteY89" fmla="*/ 485029 h 1630017"/>
                  <a:gd name="connsiteX90" fmla="*/ 2385392 w 3721211"/>
                  <a:gd name="connsiteY90" fmla="*/ 485029 h 1630017"/>
                  <a:gd name="connsiteX91" fmla="*/ 2385392 w 3721211"/>
                  <a:gd name="connsiteY91" fmla="*/ 580445 h 1630017"/>
                  <a:gd name="connsiteX92" fmla="*/ 2289976 w 3721211"/>
                  <a:gd name="connsiteY92" fmla="*/ 516835 h 1630017"/>
                  <a:gd name="connsiteX93" fmla="*/ 2258171 w 3721211"/>
                  <a:gd name="connsiteY93" fmla="*/ 477078 h 1630017"/>
                  <a:gd name="connsiteX94" fmla="*/ 2210463 w 3721211"/>
                  <a:gd name="connsiteY94" fmla="*/ 453224 h 1630017"/>
                  <a:gd name="connsiteX95" fmla="*/ 2170706 w 3721211"/>
                  <a:gd name="connsiteY95" fmla="*/ 405516 h 1630017"/>
                  <a:gd name="connsiteX96" fmla="*/ 2019632 w 3721211"/>
                  <a:gd name="connsiteY96" fmla="*/ 405516 h 1630017"/>
                  <a:gd name="connsiteX97" fmla="*/ 2011680 w 3721211"/>
                  <a:gd name="connsiteY97" fmla="*/ 373711 h 1630017"/>
                  <a:gd name="connsiteX98" fmla="*/ 1948070 w 3721211"/>
                  <a:gd name="connsiteY98" fmla="*/ 357809 h 1630017"/>
                  <a:gd name="connsiteX99" fmla="*/ 1948070 w 3721211"/>
                  <a:gd name="connsiteY99" fmla="*/ 341906 h 1630017"/>
                  <a:gd name="connsiteX100" fmla="*/ 1796995 w 3721211"/>
                  <a:gd name="connsiteY100" fmla="*/ 341906 h 1630017"/>
                  <a:gd name="connsiteX101" fmla="*/ 1677726 w 3721211"/>
                  <a:gd name="connsiteY101" fmla="*/ 333955 h 1630017"/>
                  <a:gd name="connsiteX102" fmla="*/ 1566407 w 3721211"/>
                  <a:gd name="connsiteY102" fmla="*/ 278296 h 1630017"/>
                  <a:gd name="connsiteX103" fmla="*/ 1478943 w 3721211"/>
                  <a:gd name="connsiteY103" fmla="*/ 222636 h 1630017"/>
                  <a:gd name="connsiteX104" fmla="*/ 1431235 w 3721211"/>
                  <a:gd name="connsiteY104" fmla="*/ 198783 h 1630017"/>
                  <a:gd name="connsiteX105" fmla="*/ 1232453 w 3721211"/>
                  <a:gd name="connsiteY105" fmla="*/ 206734 h 1630017"/>
                  <a:gd name="connsiteX106" fmla="*/ 1152939 w 3721211"/>
                  <a:gd name="connsiteY106" fmla="*/ 95416 h 1630017"/>
                  <a:gd name="connsiteX107" fmla="*/ 1049573 w 3721211"/>
                  <a:gd name="connsiteY107" fmla="*/ 47708 h 1630017"/>
                  <a:gd name="connsiteX108" fmla="*/ 906449 w 3721211"/>
                  <a:gd name="connsiteY108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782957 w 3721211"/>
                  <a:gd name="connsiteY52" fmla="*/ 1272209 h 1630017"/>
                  <a:gd name="connsiteX53" fmla="*/ 3156667 w 3721211"/>
                  <a:gd name="connsiteY53" fmla="*/ 962107 h 1630017"/>
                  <a:gd name="connsiteX54" fmla="*/ 2838616 w 3721211"/>
                  <a:gd name="connsiteY54" fmla="*/ 1327868 h 1630017"/>
                  <a:gd name="connsiteX55" fmla="*/ 2830665 w 3721211"/>
                  <a:gd name="connsiteY55" fmla="*/ 1431235 h 1630017"/>
                  <a:gd name="connsiteX56" fmla="*/ 2894275 w 3721211"/>
                  <a:gd name="connsiteY56" fmla="*/ 1439186 h 1630017"/>
                  <a:gd name="connsiteX57" fmla="*/ 3005593 w 3721211"/>
                  <a:gd name="connsiteY57" fmla="*/ 1327868 h 1630017"/>
                  <a:gd name="connsiteX58" fmla="*/ 3053301 w 3721211"/>
                  <a:gd name="connsiteY58" fmla="*/ 1296063 h 1630017"/>
                  <a:gd name="connsiteX59" fmla="*/ 3116912 w 3721211"/>
                  <a:gd name="connsiteY59" fmla="*/ 1351722 h 1630017"/>
                  <a:gd name="connsiteX60" fmla="*/ 3204376 w 3721211"/>
                  <a:gd name="connsiteY60" fmla="*/ 1407381 h 1630017"/>
                  <a:gd name="connsiteX61" fmla="*/ 3299792 w 3721211"/>
                  <a:gd name="connsiteY61" fmla="*/ 1526650 h 1630017"/>
                  <a:gd name="connsiteX62" fmla="*/ 3379305 w 3721211"/>
                  <a:gd name="connsiteY62" fmla="*/ 1606163 h 1630017"/>
                  <a:gd name="connsiteX63" fmla="*/ 3458818 w 3721211"/>
                  <a:gd name="connsiteY63" fmla="*/ 1630017 h 1630017"/>
                  <a:gd name="connsiteX64" fmla="*/ 3578087 w 3721211"/>
                  <a:gd name="connsiteY64" fmla="*/ 1630017 h 1630017"/>
                  <a:gd name="connsiteX65" fmla="*/ 3617844 w 3721211"/>
                  <a:gd name="connsiteY65" fmla="*/ 1542553 h 1630017"/>
                  <a:gd name="connsiteX66" fmla="*/ 3617844 w 3721211"/>
                  <a:gd name="connsiteY66" fmla="*/ 1375576 h 1630017"/>
                  <a:gd name="connsiteX67" fmla="*/ 3681454 w 3721211"/>
                  <a:gd name="connsiteY67" fmla="*/ 1144988 h 1630017"/>
                  <a:gd name="connsiteX68" fmla="*/ 3657600 w 3721211"/>
                  <a:gd name="connsiteY68" fmla="*/ 938254 h 1630017"/>
                  <a:gd name="connsiteX69" fmla="*/ 3697357 w 3721211"/>
                  <a:gd name="connsiteY69" fmla="*/ 866692 h 1630017"/>
                  <a:gd name="connsiteX70" fmla="*/ 3721211 w 3721211"/>
                  <a:gd name="connsiteY70" fmla="*/ 795130 h 1630017"/>
                  <a:gd name="connsiteX71" fmla="*/ 3721211 w 3721211"/>
                  <a:gd name="connsiteY71" fmla="*/ 707666 h 1630017"/>
                  <a:gd name="connsiteX72" fmla="*/ 3617844 w 3721211"/>
                  <a:gd name="connsiteY72" fmla="*/ 707666 h 1630017"/>
                  <a:gd name="connsiteX73" fmla="*/ 3482672 w 3721211"/>
                  <a:gd name="connsiteY73" fmla="*/ 620202 h 1630017"/>
                  <a:gd name="connsiteX74" fmla="*/ 3411110 w 3721211"/>
                  <a:gd name="connsiteY74" fmla="*/ 588396 h 1630017"/>
                  <a:gd name="connsiteX75" fmla="*/ 3307743 w 3721211"/>
                  <a:gd name="connsiteY75" fmla="*/ 540689 h 1630017"/>
                  <a:gd name="connsiteX76" fmla="*/ 3283889 w 3721211"/>
                  <a:gd name="connsiteY76" fmla="*/ 453224 h 1630017"/>
                  <a:gd name="connsiteX77" fmla="*/ 3315694 w 3721211"/>
                  <a:gd name="connsiteY77" fmla="*/ 469127 h 1630017"/>
                  <a:gd name="connsiteX78" fmla="*/ 3275938 w 3721211"/>
                  <a:gd name="connsiteY78" fmla="*/ 349857 h 1630017"/>
                  <a:gd name="connsiteX79" fmla="*/ 3148717 w 3721211"/>
                  <a:gd name="connsiteY79" fmla="*/ 365760 h 1630017"/>
                  <a:gd name="connsiteX80" fmla="*/ 2989691 w 3721211"/>
                  <a:gd name="connsiteY80" fmla="*/ 310101 h 1630017"/>
                  <a:gd name="connsiteX81" fmla="*/ 2862470 w 3721211"/>
                  <a:gd name="connsiteY81" fmla="*/ 333955 h 1630017"/>
                  <a:gd name="connsiteX82" fmla="*/ 2655736 w 3721211"/>
                  <a:gd name="connsiteY82" fmla="*/ 389614 h 1630017"/>
                  <a:gd name="connsiteX83" fmla="*/ 2528515 w 3721211"/>
                  <a:gd name="connsiteY83" fmla="*/ 429370 h 1630017"/>
                  <a:gd name="connsiteX84" fmla="*/ 2528515 w 3721211"/>
                  <a:gd name="connsiteY84" fmla="*/ 556591 h 1630017"/>
                  <a:gd name="connsiteX85" fmla="*/ 2615979 w 3721211"/>
                  <a:gd name="connsiteY85" fmla="*/ 636104 h 1630017"/>
                  <a:gd name="connsiteX86" fmla="*/ 2615979 w 3721211"/>
                  <a:gd name="connsiteY86" fmla="*/ 659958 h 1630017"/>
                  <a:gd name="connsiteX87" fmla="*/ 2496710 w 3721211"/>
                  <a:gd name="connsiteY87" fmla="*/ 691763 h 1630017"/>
                  <a:gd name="connsiteX88" fmla="*/ 2456953 w 3721211"/>
                  <a:gd name="connsiteY88" fmla="*/ 636104 h 1630017"/>
                  <a:gd name="connsiteX89" fmla="*/ 2425148 w 3721211"/>
                  <a:gd name="connsiteY89" fmla="*/ 485029 h 1630017"/>
                  <a:gd name="connsiteX90" fmla="*/ 2385392 w 3721211"/>
                  <a:gd name="connsiteY90" fmla="*/ 485029 h 1630017"/>
                  <a:gd name="connsiteX91" fmla="*/ 2385392 w 3721211"/>
                  <a:gd name="connsiteY91" fmla="*/ 580445 h 1630017"/>
                  <a:gd name="connsiteX92" fmla="*/ 2289976 w 3721211"/>
                  <a:gd name="connsiteY92" fmla="*/ 516835 h 1630017"/>
                  <a:gd name="connsiteX93" fmla="*/ 2258171 w 3721211"/>
                  <a:gd name="connsiteY93" fmla="*/ 477078 h 1630017"/>
                  <a:gd name="connsiteX94" fmla="*/ 2210463 w 3721211"/>
                  <a:gd name="connsiteY94" fmla="*/ 453224 h 1630017"/>
                  <a:gd name="connsiteX95" fmla="*/ 2170706 w 3721211"/>
                  <a:gd name="connsiteY95" fmla="*/ 405516 h 1630017"/>
                  <a:gd name="connsiteX96" fmla="*/ 2019632 w 3721211"/>
                  <a:gd name="connsiteY96" fmla="*/ 405516 h 1630017"/>
                  <a:gd name="connsiteX97" fmla="*/ 2011680 w 3721211"/>
                  <a:gd name="connsiteY97" fmla="*/ 373711 h 1630017"/>
                  <a:gd name="connsiteX98" fmla="*/ 1948070 w 3721211"/>
                  <a:gd name="connsiteY98" fmla="*/ 357809 h 1630017"/>
                  <a:gd name="connsiteX99" fmla="*/ 1948070 w 3721211"/>
                  <a:gd name="connsiteY99" fmla="*/ 341906 h 1630017"/>
                  <a:gd name="connsiteX100" fmla="*/ 1796995 w 3721211"/>
                  <a:gd name="connsiteY100" fmla="*/ 341906 h 1630017"/>
                  <a:gd name="connsiteX101" fmla="*/ 1677726 w 3721211"/>
                  <a:gd name="connsiteY101" fmla="*/ 333955 h 1630017"/>
                  <a:gd name="connsiteX102" fmla="*/ 1566407 w 3721211"/>
                  <a:gd name="connsiteY102" fmla="*/ 278296 h 1630017"/>
                  <a:gd name="connsiteX103" fmla="*/ 1478943 w 3721211"/>
                  <a:gd name="connsiteY103" fmla="*/ 222636 h 1630017"/>
                  <a:gd name="connsiteX104" fmla="*/ 1431235 w 3721211"/>
                  <a:gd name="connsiteY104" fmla="*/ 198783 h 1630017"/>
                  <a:gd name="connsiteX105" fmla="*/ 1232453 w 3721211"/>
                  <a:gd name="connsiteY105" fmla="*/ 206734 h 1630017"/>
                  <a:gd name="connsiteX106" fmla="*/ 1152939 w 3721211"/>
                  <a:gd name="connsiteY106" fmla="*/ 95416 h 1630017"/>
                  <a:gd name="connsiteX107" fmla="*/ 1049573 w 3721211"/>
                  <a:gd name="connsiteY107" fmla="*/ 47708 h 1630017"/>
                  <a:gd name="connsiteX108" fmla="*/ 906449 w 3721211"/>
                  <a:gd name="connsiteY108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156667 w 3721211"/>
                  <a:gd name="connsiteY53" fmla="*/ 962107 h 1630017"/>
                  <a:gd name="connsiteX54" fmla="*/ 2838616 w 3721211"/>
                  <a:gd name="connsiteY54" fmla="*/ 1327868 h 1630017"/>
                  <a:gd name="connsiteX55" fmla="*/ 2830665 w 3721211"/>
                  <a:gd name="connsiteY55" fmla="*/ 1431235 h 1630017"/>
                  <a:gd name="connsiteX56" fmla="*/ 2894275 w 3721211"/>
                  <a:gd name="connsiteY56" fmla="*/ 1439186 h 1630017"/>
                  <a:gd name="connsiteX57" fmla="*/ 3005593 w 3721211"/>
                  <a:gd name="connsiteY57" fmla="*/ 1327868 h 1630017"/>
                  <a:gd name="connsiteX58" fmla="*/ 3053301 w 3721211"/>
                  <a:gd name="connsiteY58" fmla="*/ 1296063 h 1630017"/>
                  <a:gd name="connsiteX59" fmla="*/ 3116912 w 3721211"/>
                  <a:gd name="connsiteY59" fmla="*/ 1351722 h 1630017"/>
                  <a:gd name="connsiteX60" fmla="*/ 3204376 w 3721211"/>
                  <a:gd name="connsiteY60" fmla="*/ 1407381 h 1630017"/>
                  <a:gd name="connsiteX61" fmla="*/ 3299792 w 3721211"/>
                  <a:gd name="connsiteY61" fmla="*/ 1526650 h 1630017"/>
                  <a:gd name="connsiteX62" fmla="*/ 3379305 w 3721211"/>
                  <a:gd name="connsiteY62" fmla="*/ 1606163 h 1630017"/>
                  <a:gd name="connsiteX63" fmla="*/ 3458818 w 3721211"/>
                  <a:gd name="connsiteY63" fmla="*/ 1630017 h 1630017"/>
                  <a:gd name="connsiteX64" fmla="*/ 3578087 w 3721211"/>
                  <a:gd name="connsiteY64" fmla="*/ 1630017 h 1630017"/>
                  <a:gd name="connsiteX65" fmla="*/ 3617844 w 3721211"/>
                  <a:gd name="connsiteY65" fmla="*/ 1542553 h 1630017"/>
                  <a:gd name="connsiteX66" fmla="*/ 3617844 w 3721211"/>
                  <a:gd name="connsiteY66" fmla="*/ 1375576 h 1630017"/>
                  <a:gd name="connsiteX67" fmla="*/ 3681454 w 3721211"/>
                  <a:gd name="connsiteY67" fmla="*/ 1144988 h 1630017"/>
                  <a:gd name="connsiteX68" fmla="*/ 3657600 w 3721211"/>
                  <a:gd name="connsiteY68" fmla="*/ 938254 h 1630017"/>
                  <a:gd name="connsiteX69" fmla="*/ 3697357 w 3721211"/>
                  <a:gd name="connsiteY69" fmla="*/ 866692 h 1630017"/>
                  <a:gd name="connsiteX70" fmla="*/ 3721211 w 3721211"/>
                  <a:gd name="connsiteY70" fmla="*/ 795130 h 1630017"/>
                  <a:gd name="connsiteX71" fmla="*/ 3721211 w 3721211"/>
                  <a:gd name="connsiteY71" fmla="*/ 707666 h 1630017"/>
                  <a:gd name="connsiteX72" fmla="*/ 3617844 w 3721211"/>
                  <a:gd name="connsiteY72" fmla="*/ 707666 h 1630017"/>
                  <a:gd name="connsiteX73" fmla="*/ 3482672 w 3721211"/>
                  <a:gd name="connsiteY73" fmla="*/ 620202 h 1630017"/>
                  <a:gd name="connsiteX74" fmla="*/ 3411110 w 3721211"/>
                  <a:gd name="connsiteY74" fmla="*/ 588396 h 1630017"/>
                  <a:gd name="connsiteX75" fmla="*/ 3307743 w 3721211"/>
                  <a:gd name="connsiteY75" fmla="*/ 540689 h 1630017"/>
                  <a:gd name="connsiteX76" fmla="*/ 3283889 w 3721211"/>
                  <a:gd name="connsiteY76" fmla="*/ 453224 h 1630017"/>
                  <a:gd name="connsiteX77" fmla="*/ 3315694 w 3721211"/>
                  <a:gd name="connsiteY77" fmla="*/ 469127 h 1630017"/>
                  <a:gd name="connsiteX78" fmla="*/ 3275938 w 3721211"/>
                  <a:gd name="connsiteY78" fmla="*/ 349857 h 1630017"/>
                  <a:gd name="connsiteX79" fmla="*/ 3148717 w 3721211"/>
                  <a:gd name="connsiteY79" fmla="*/ 365760 h 1630017"/>
                  <a:gd name="connsiteX80" fmla="*/ 2989691 w 3721211"/>
                  <a:gd name="connsiteY80" fmla="*/ 310101 h 1630017"/>
                  <a:gd name="connsiteX81" fmla="*/ 2862470 w 3721211"/>
                  <a:gd name="connsiteY81" fmla="*/ 333955 h 1630017"/>
                  <a:gd name="connsiteX82" fmla="*/ 2655736 w 3721211"/>
                  <a:gd name="connsiteY82" fmla="*/ 389614 h 1630017"/>
                  <a:gd name="connsiteX83" fmla="*/ 2528515 w 3721211"/>
                  <a:gd name="connsiteY83" fmla="*/ 429370 h 1630017"/>
                  <a:gd name="connsiteX84" fmla="*/ 2528515 w 3721211"/>
                  <a:gd name="connsiteY84" fmla="*/ 556591 h 1630017"/>
                  <a:gd name="connsiteX85" fmla="*/ 2615979 w 3721211"/>
                  <a:gd name="connsiteY85" fmla="*/ 636104 h 1630017"/>
                  <a:gd name="connsiteX86" fmla="*/ 2615979 w 3721211"/>
                  <a:gd name="connsiteY86" fmla="*/ 659958 h 1630017"/>
                  <a:gd name="connsiteX87" fmla="*/ 2496710 w 3721211"/>
                  <a:gd name="connsiteY87" fmla="*/ 691763 h 1630017"/>
                  <a:gd name="connsiteX88" fmla="*/ 2456953 w 3721211"/>
                  <a:gd name="connsiteY88" fmla="*/ 636104 h 1630017"/>
                  <a:gd name="connsiteX89" fmla="*/ 2425148 w 3721211"/>
                  <a:gd name="connsiteY89" fmla="*/ 485029 h 1630017"/>
                  <a:gd name="connsiteX90" fmla="*/ 2385392 w 3721211"/>
                  <a:gd name="connsiteY90" fmla="*/ 485029 h 1630017"/>
                  <a:gd name="connsiteX91" fmla="*/ 2385392 w 3721211"/>
                  <a:gd name="connsiteY91" fmla="*/ 580445 h 1630017"/>
                  <a:gd name="connsiteX92" fmla="*/ 2289976 w 3721211"/>
                  <a:gd name="connsiteY92" fmla="*/ 516835 h 1630017"/>
                  <a:gd name="connsiteX93" fmla="*/ 2258171 w 3721211"/>
                  <a:gd name="connsiteY93" fmla="*/ 477078 h 1630017"/>
                  <a:gd name="connsiteX94" fmla="*/ 2210463 w 3721211"/>
                  <a:gd name="connsiteY94" fmla="*/ 453224 h 1630017"/>
                  <a:gd name="connsiteX95" fmla="*/ 2170706 w 3721211"/>
                  <a:gd name="connsiteY95" fmla="*/ 405516 h 1630017"/>
                  <a:gd name="connsiteX96" fmla="*/ 2019632 w 3721211"/>
                  <a:gd name="connsiteY96" fmla="*/ 405516 h 1630017"/>
                  <a:gd name="connsiteX97" fmla="*/ 2011680 w 3721211"/>
                  <a:gd name="connsiteY97" fmla="*/ 373711 h 1630017"/>
                  <a:gd name="connsiteX98" fmla="*/ 1948070 w 3721211"/>
                  <a:gd name="connsiteY98" fmla="*/ 357809 h 1630017"/>
                  <a:gd name="connsiteX99" fmla="*/ 1948070 w 3721211"/>
                  <a:gd name="connsiteY99" fmla="*/ 341906 h 1630017"/>
                  <a:gd name="connsiteX100" fmla="*/ 1796995 w 3721211"/>
                  <a:gd name="connsiteY100" fmla="*/ 341906 h 1630017"/>
                  <a:gd name="connsiteX101" fmla="*/ 1677726 w 3721211"/>
                  <a:gd name="connsiteY101" fmla="*/ 333955 h 1630017"/>
                  <a:gd name="connsiteX102" fmla="*/ 1566407 w 3721211"/>
                  <a:gd name="connsiteY102" fmla="*/ 278296 h 1630017"/>
                  <a:gd name="connsiteX103" fmla="*/ 1478943 w 3721211"/>
                  <a:gd name="connsiteY103" fmla="*/ 222636 h 1630017"/>
                  <a:gd name="connsiteX104" fmla="*/ 1431235 w 3721211"/>
                  <a:gd name="connsiteY104" fmla="*/ 198783 h 1630017"/>
                  <a:gd name="connsiteX105" fmla="*/ 1232453 w 3721211"/>
                  <a:gd name="connsiteY105" fmla="*/ 206734 h 1630017"/>
                  <a:gd name="connsiteX106" fmla="*/ 1152939 w 3721211"/>
                  <a:gd name="connsiteY106" fmla="*/ 95416 h 1630017"/>
                  <a:gd name="connsiteX107" fmla="*/ 1049573 w 3721211"/>
                  <a:gd name="connsiteY107" fmla="*/ 47708 h 1630017"/>
                  <a:gd name="connsiteX108" fmla="*/ 906449 w 3721211"/>
                  <a:gd name="connsiteY108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838616 w 3721211"/>
                  <a:gd name="connsiteY54" fmla="*/ 1327868 h 1630017"/>
                  <a:gd name="connsiteX55" fmla="*/ 2830665 w 3721211"/>
                  <a:gd name="connsiteY55" fmla="*/ 1431235 h 1630017"/>
                  <a:gd name="connsiteX56" fmla="*/ 2894275 w 3721211"/>
                  <a:gd name="connsiteY56" fmla="*/ 1439186 h 1630017"/>
                  <a:gd name="connsiteX57" fmla="*/ 3005593 w 3721211"/>
                  <a:gd name="connsiteY57" fmla="*/ 1327868 h 1630017"/>
                  <a:gd name="connsiteX58" fmla="*/ 3053301 w 3721211"/>
                  <a:gd name="connsiteY58" fmla="*/ 1296063 h 1630017"/>
                  <a:gd name="connsiteX59" fmla="*/ 3116912 w 3721211"/>
                  <a:gd name="connsiteY59" fmla="*/ 1351722 h 1630017"/>
                  <a:gd name="connsiteX60" fmla="*/ 3204376 w 3721211"/>
                  <a:gd name="connsiteY60" fmla="*/ 1407381 h 1630017"/>
                  <a:gd name="connsiteX61" fmla="*/ 3299792 w 3721211"/>
                  <a:gd name="connsiteY61" fmla="*/ 1526650 h 1630017"/>
                  <a:gd name="connsiteX62" fmla="*/ 3379305 w 3721211"/>
                  <a:gd name="connsiteY62" fmla="*/ 1606163 h 1630017"/>
                  <a:gd name="connsiteX63" fmla="*/ 3458818 w 3721211"/>
                  <a:gd name="connsiteY63" fmla="*/ 1630017 h 1630017"/>
                  <a:gd name="connsiteX64" fmla="*/ 3578087 w 3721211"/>
                  <a:gd name="connsiteY64" fmla="*/ 1630017 h 1630017"/>
                  <a:gd name="connsiteX65" fmla="*/ 3617844 w 3721211"/>
                  <a:gd name="connsiteY65" fmla="*/ 1542553 h 1630017"/>
                  <a:gd name="connsiteX66" fmla="*/ 3617844 w 3721211"/>
                  <a:gd name="connsiteY66" fmla="*/ 1375576 h 1630017"/>
                  <a:gd name="connsiteX67" fmla="*/ 3681454 w 3721211"/>
                  <a:gd name="connsiteY67" fmla="*/ 1144988 h 1630017"/>
                  <a:gd name="connsiteX68" fmla="*/ 3657600 w 3721211"/>
                  <a:gd name="connsiteY68" fmla="*/ 938254 h 1630017"/>
                  <a:gd name="connsiteX69" fmla="*/ 3697357 w 3721211"/>
                  <a:gd name="connsiteY69" fmla="*/ 866692 h 1630017"/>
                  <a:gd name="connsiteX70" fmla="*/ 3721211 w 3721211"/>
                  <a:gd name="connsiteY70" fmla="*/ 795130 h 1630017"/>
                  <a:gd name="connsiteX71" fmla="*/ 3721211 w 3721211"/>
                  <a:gd name="connsiteY71" fmla="*/ 707666 h 1630017"/>
                  <a:gd name="connsiteX72" fmla="*/ 3617844 w 3721211"/>
                  <a:gd name="connsiteY72" fmla="*/ 707666 h 1630017"/>
                  <a:gd name="connsiteX73" fmla="*/ 3482672 w 3721211"/>
                  <a:gd name="connsiteY73" fmla="*/ 620202 h 1630017"/>
                  <a:gd name="connsiteX74" fmla="*/ 3411110 w 3721211"/>
                  <a:gd name="connsiteY74" fmla="*/ 588396 h 1630017"/>
                  <a:gd name="connsiteX75" fmla="*/ 3307743 w 3721211"/>
                  <a:gd name="connsiteY75" fmla="*/ 540689 h 1630017"/>
                  <a:gd name="connsiteX76" fmla="*/ 3283889 w 3721211"/>
                  <a:gd name="connsiteY76" fmla="*/ 453224 h 1630017"/>
                  <a:gd name="connsiteX77" fmla="*/ 3315694 w 3721211"/>
                  <a:gd name="connsiteY77" fmla="*/ 469127 h 1630017"/>
                  <a:gd name="connsiteX78" fmla="*/ 3275938 w 3721211"/>
                  <a:gd name="connsiteY78" fmla="*/ 349857 h 1630017"/>
                  <a:gd name="connsiteX79" fmla="*/ 3148717 w 3721211"/>
                  <a:gd name="connsiteY79" fmla="*/ 365760 h 1630017"/>
                  <a:gd name="connsiteX80" fmla="*/ 2989691 w 3721211"/>
                  <a:gd name="connsiteY80" fmla="*/ 310101 h 1630017"/>
                  <a:gd name="connsiteX81" fmla="*/ 2862470 w 3721211"/>
                  <a:gd name="connsiteY81" fmla="*/ 333955 h 1630017"/>
                  <a:gd name="connsiteX82" fmla="*/ 2655736 w 3721211"/>
                  <a:gd name="connsiteY82" fmla="*/ 389614 h 1630017"/>
                  <a:gd name="connsiteX83" fmla="*/ 2528515 w 3721211"/>
                  <a:gd name="connsiteY83" fmla="*/ 429370 h 1630017"/>
                  <a:gd name="connsiteX84" fmla="*/ 2528515 w 3721211"/>
                  <a:gd name="connsiteY84" fmla="*/ 556591 h 1630017"/>
                  <a:gd name="connsiteX85" fmla="*/ 2615979 w 3721211"/>
                  <a:gd name="connsiteY85" fmla="*/ 636104 h 1630017"/>
                  <a:gd name="connsiteX86" fmla="*/ 2615979 w 3721211"/>
                  <a:gd name="connsiteY86" fmla="*/ 659958 h 1630017"/>
                  <a:gd name="connsiteX87" fmla="*/ 2496710 w 3721211"/>
                  <a:gd name="connsiteY87" fmla="*/ 691763 h 1630017"/>
                  <a:gd name="connsiteX88" fmla="*/ 2456953 w 3721211"/>
                  <a:gd name="connsiteY88" fmla="*/ 636104 h 1630017"/>
                  <a:gd name="connsiteX89" fmla="*/ 2425148 w 3721211"/>
                  <a:gd name="connsiteY89" fmla="*/ 485029 h 1630017"/>
                  <a:gd name="connsiteX90" fmla="*/ 2385392 w 3721211"/>
                  <a:gd name="connsiteY90" fmla="*/ 485029 h 1630017"/>
                  <a:gd name="connsiteX91" fmla="*/ 2385392 w 3721211"/>
                  <a:gd name="connsiteY91" fmla="*/ 580445 h 1630017"/>
                  <a:gd name="connsiteX92" fmla="*/ 2289976 w 3721211"/>
                  <a:gd name="connsiteY92" fmla="*/ 516835 h 1630017"/>
                  <a:gd name="connsiteX93" fmla="*/ 2258171 w 3721211"/>
                  <a:gd name="connsiteY93" fmla="*/ 477078 h 1630017"/>
                  <a:gd name="connsiteX94" fmla="*/ 2210463 w 3721211"/>
                  <a:gd name="connsiteY94" fmla="*/ 453224 h 1630017"/>
                  <a:gd name="connsiteX95" fmla="*/ 2170706 w 3721211"/>
                  <a:gd name="connsiteY95" fmla="*/ 405516 h 1630017"/>
                  <a:gd name="connsiteX96" fmla="*/ 2019632 w 3721211"/>
                  <a:gd name="connsiteY96" fmla="*/ 405516 h 1630017"/>
                  <a:gd name="connsiteX97" fmla="*/ 2011680 w 3721211"/>
                  <a:gd name="connsiteY97" fmla="*/ 373711 h 1630017"/>
                  <a:gd name="connsiteX98" fmla="*/ 1948070 w 3721211"/>
                  <a:gd name="connsiteY98" fmla="*/ 357809 h 1630017"/>
                  <a:gd name="connsiteX99" fmla="*/ 1948070 w 3721211"/>
                  <a:gd name="connsiteY99" fmla="*/ 341906 h 1630017"/>
                  <a:gd name="connsiteX100" fmla="*/ 1796995 w 3721211"/>
                  <a:gd name="connsiteY100" fmla="*/ 341906 h 1630017"/>
                  <a:gd name="connsiteX101" fmla="*/ 1677726 w 3721211"/>
                  <a:gd name="connsiteY101" fmla="*/ 333955 h 1630017"/>
                  <a:gd name="connsiteX102" fmla="*/ 1566407 w 3721211"/>
                  <a:gd name="connsiteY102" fmla="*/ 278296 h 1630017"/>
                  <a:gd name="connsiteX103" fmla="*/ 1478943 w 3721211"/>
                  <a:gd name="connsiteY103" fmla="*/ 222636 h 1630017"/>
                  <a:gd name="connsiteX104" fmla="*/ 1431235 w 3721211"/>
                  <a:gd name="connsiteY104" fmla="*/ 198783 h 1630017"/>
                  <a:gd name="connsiteX105" fmla="*/ 1232453 w 3721211"/>
                  <a:gd name="connsiteY105" fmla="*/ 206734 h 1630017"/>
                  <a:gd name="connsiteX106" fmla="*/ 1152939 w 3721211"/>
                  <a:gd name="connsiteY106" fmla="*/ 95416 h 1630017"/>
                  <a:gd name="connsiteX107" fmla="*/ 1049573 w 3721211"/>
                  <a:gd name="connsiteY107" fmla="*/ 47708 h 1630017"/>
                  <a:gd name="connsiteX108" fmla="*/ 906449 w 3721211"/>
                  <a:gd name="connsiteY108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838616 w 3721211"/>
                  <a:gd name="connsiteY54" fmla="*/ 1327868 h 1630017"/>
                  <a:gd name="connsiteX55" fmla="*/ 2926080 w 3721211"/>
                  <a:gd name="connsiteY55" fmla="*/ 1057523 h 1630017"/>
                  <a:gd name="connsiteX56" fmla="*/ 2830665 w 3721211"/>
                  <a:gd name="connsiteY56" fmla="*/ 1431235 h 1630017"/>
                  <a:gd name="connsiteX57" fmla="*/ 2894275 w 3721211"/>
                  <a:gd name="connsiteY57" fmla="*/ 1439186 h 1630017"/>
                  <a:gd name="connsiteX58" fmla="*/ 3005593 w 3721211"/>
                  <a:gd name="connsiteY58" fmla="*/ 1327868 h 1630017"/>
                  <a:gd name="connsiteX59" fmla="*/ 3053301 w 3721211"/>
                  <a:gd name="connsiteY59" fmla="*/ 1296063 h 1630017"/>
                  <a:gd name="connsiteX60" fmla="*/ 3116912 w 3721211"/>
                  <a:gd name="connsiteY60" fmla="*/ 1351722 h 1630017"/>
                  <a:gd name="connsiteX61" fmla="*/ 3204376 w 3721211"/>
                  <a:gd name="connsiteY61" fmla="*/ 1407381 h 1630017"/>
                  <a:gd name="connsiteX62" fmla="*/ 3299792 w 3721211"/>
                  <a:gd name="connsiteY62" fmla="*/ 1526650 h 1630017"/>
                  <a:gd name="connsiteX63" fmla="*/ 3379305 w 3721211"/>
                  <a:gd name="connsiteY63" fmla="*/ 1606163 h 1630017"/>
                  <a:gd name="connsiteX64" fmla="*/ 3458818 w 3721211"/>
                  <a:gd name="connsiteY64" fmla="*/ 1630017 h 1630017"/>
                  <a:gd name="connsiteX65" fmla="*/ 3578087 w 3721211"/>
                  <a:gd name="connsiteY65" fmla="*/ 1630017 h 1630017"/>
                  <a:gd name="connsiteX66" fmla="*/ 3617844 w 3721211"/>
                  <a:gd name="connsiteY66" fmla="*/ 1542553 h 1630017"/>
                  <a:gd name="connsiteX67" fmla="*/ 3617844 w 3721211"/>
                  <a:gd name="connsiteY67" fmla="*/ 1375576 h 1630017"/>
                  <a:gd name="connsiteX68" fmla="*/ 3681454 w 3721211"/>
                  <a:gd name="connsiteY68" fmla="*/ 1144988 h 1630017"/>
                  <a:gd name="connsiteX69" fmla="*/ 3657600 w 3721211"/>
                  <a:gd name="connsiteY69" fmla="*/ 938254 h 1630017"/>
                  <a:gd name="connsiteX70" fmla="*/ 3697357 w 3721211"/>
                  <a:gd name="connsiteY70" fmla="*/ 866692 h 1630017"/>
                  <a:gd name="connsiteX71" fmla="*/ 3721211 w 3721211"/>
                  <a:gd name="connsiteY71" fmla="*/ 795130 h 1630017"/>
                  <a:gd name="connsiteX72" fmla="*/ 3721211 w 3721211"/>
                  <a:gd name="connsiteY72" fmla="*/ 707666 h 1630017"/>
                  <a:gd name="connsiteX73" fmla="*/ 3617844 w 3721211"/>
                  <a:gd name="connsiteY73" fmla="*/ 707666 h 1630017"/>
                  <a:gd name="connsiteX74" fmla="*/ 3482672 w 3721211"/>
                  <a:gd name="connsiteY74" fmla="*/ 620202 h 1630017"/>
                  <a:gd name="connsiteX75" fmla="*/ 3411110 w 3721211"/>
                  <a:gd name="connsiteY75" fmla="*/ 588396 h 1630017"/>
                  <a:gd name="connsiteX76" fmla="*/ 3307743 w 3721211"/>
                  <a:gd name="connsiteY76" fmla="*/ 540689 h 1630017"/>
                  <a:gd name="connsiteX77" fmla="*/ 3283889 w 3721211"/>
                  <a:gd name="connsiteY77" fmla="*/ 453224 h 1630017"/>
                  <a:gd name="connsiteX78" fmla="*/ 3315694 w 3721211"/>
                  <a:gd name="connsiteY78" fmla="*/ 469127 h 1630017"/>
                  <a:gd name="connsiteX79" fmla="*/ 3275938 w 3721211"/>
                  <a:gd name="connsiteY79" fmla="*/ 349857 h 1630017"/>
                  <a:gd name="connsiteX80" fmla="*/ 3148717 w 3721211"/>
                  <a:gd name="connsiteY80" fmla="*/ 365760 h 1630017"/>
                  <a:gd name="connsiteX81" fmla="*/ 2989691 w 3721211"/>
                  <a:gd name="connsiteY81" fmla="*/ 310101 h 1630017"/>
                  <a:gd name="connsiteX82" fmla="*/ 2862470 w 3721211"/>
                  <a:gd name="connsiteY82" fmla="*/ 333955 h 1630017"/>
                  <a:gd name="connsiteX83" fmla="*/ 2655736 w 3721211"/>
                  <a:gd name="connsiteY83" fmla="*/ 389614 h 1630017"/>
                  <a:gd name="connsiteX84" fmla="*/ 2528515 w 3721211"/>
                  <a:gd name="connsiteY84" fmla="*/ 429370 h 1630017"/>
                  <a:gd name="connsiteX85" fmla="*/ 2528515 w 3721211"/>
                  <a:gd name="connsiteY85" fmla="*/ 556591 h 1630017"/>
                  <a:gd name="connsiteX86" fmla="*/ 2615979 w 3721211"/>
                  <a:gd name="connsiteY86" fmla="*/ 636104 h 1630017"/>
                  <a:gd name="connsiteX87" fmla="*/ 2615979 w 3721211"/>
                  <a:gd name="connsiteY87" fmla="*/ 659958 h 1630017"/>
                  <a:gd name="connsiteX88" fmla="*/ 2496710 w 3721211"/>
                  <a:gd name="connsiteY88" fmla="*/ 691763 h 1630017"/>
                  <a:gd name="connsiteX89" fmla="*/ 2456953 w 3721211"/>
                  <a:gd name="connsiteY89" fmla="*/ 636104 h 1630017"/>
                  <a:gd name="connsiteX90" fmla="*/ 2425148 w 3721211"/>
                  <a:gd name="connsiteY90" fmla="*/ 485029 h 1630017"/>
                  <a:gd name="connsiteX91" fmla="*/ 2385392 w 3721211"/>
                  <a:gd name="connsiteY91" fmla="*/ 485029 h 1630017"/>
                  <a:gd name="connsiteX92" fmla="*/ 2385392 w 3721211"/>
                  <a:gd name="connsiteY92" fmla="*/ 580445 h 1630017"/>
                  <a:gd name="connsiteX93" fmla="*/ 2289976 w 3721211"/>
                  <a:gd name="connsiteY93" fmla="*/ 516835 h 1630017"/>
                  <a:gd name="connsiteX94" fmla="*/ 2258171 w 3721211"/>
                  <a:gd name="connsiteY94" fmla="*/ 477078 h 1630017"/>
                  <a:gd name="connsiteX95" fmla="*/ 2210463 w 3721211"/>
                  <a:gd name="connsiteY95" fmla="*/ 453224 h 1630017"/>
                  <a:gd name="connsiteX96" fmla="*/ 2170706 w 3721211"/>
                  <a:gd name="connsiteY96" fmla="*/ 405516 h 1630017"/>
                  <a:gd name="connsiteX97" fmla="*/ 2019632 w 3721211"/>
                  <a:gd name="connsiteY97" fmla="*/ 405516 h 1630017"/>
                  <a:gd name="connsiteX98" fmla="*/ 2011680 w 3721211"/>
                  <a:gd name="connsiteY98" fmla="*/ 373711 h 1630017"/>
                  <a:gd name="connsiteX99" fmla="*/ 1948070 w 3721211"/>
                  <a:gd name="connsiteY99" fmla="*/ 357809 h 1630017"/>
                  <a:gd name="connsiteX100" fmla="*/ 1948070 w 3721211"/>
                  <a:gd name="connsiteY100" fmla="*/ 341906 h 1630017"/>
                  <a:gd name="connsiteX101" fmla="*/ 1796995 w 3721211"/>
                  <a:gd name="connsiteY101" fmla="*/ 341906 h 1630017"/>
                  <a:gd name="connsiteX102" fmla="*/ 1677726 w 3721211"/>
                  <a:gd name="connsiteY102" fmla="*/ 333955 h 1630017"/>
                  <a:gd name="connsiteX103" fmla="*/ 1566407 w 3721211"/>
                  <a:gd name="connsiteY103" fmla="*/ 278296 h 1630017"/>
                  <a:gd name="connsiteX104" fmla="*/ 1478943 w 3721211"/>
                  <a:gd name="connsiteY104" fmla="*/ 222636 h 1630017"/>
                  <a:gd name="connsiteX105" fmla="*/ 1431235 w 3721211"/>
                  <a:gd name="connsiteY105" fmla="*/ 198783 h 1630017"/>
                  <a:gd name="connsiteX106" fmla="*/ 1232453 w 3721211"/>
                  <a:gd name="connsiteY106" fmla="*/ 206734 h 1630017"/>
                  <a:gd name="connsiteX107" fmla="*/ 1152939 w 3721211"/>
                  <a:gd name="connsiteY107" fmla="*/ 95416 h 1630017"/>
                  <a:gd name="connsiteX108" fmla="*/ 1049573 w 3721211"/>
                  <a:gd name="connsiteY108" fmla="*/ 47708 h 1630017"/>
                  <a:gd name="connsiteX109" fmla="*/ 906449 w 3721211"/>
                  <a:gd name="connsiteY109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838616 w 3721211"/>
                  <a:gd name="connsiteY54" fmla="*/ 1327868 h 1630017"/>
                  <a:gd name="connsiteX55" fmla="*/ 2997642 w 3721211"/>
                  <a:gd name="connsiteY55" fmla="*/ 1081377 h 1630017"/>
                  <a:gd name="connsiteX56" fmla="*/ 2830665 w 3721211"/>
                  <a:gd name="connsiteY56" fmla="*/ 1431235 h 1630017"/>
                  <a:gd name="connsiteX57" fmla="*/ 2894275 w 3721211"/>
                  <a:gd name="connsiteY57" fmla="*/ 1439186 h 1630017"/>
                  <a:gd name="connsiteX58" fmla="*/ 3005593 w 3721211"/>
                  <a:gd name="connsiteY58" fmla="*/ 1327868 h 1630017"/>
                  <a:gd name="connsiteX59" fmla="*/ 3053301 w 3721211"/>
                  <a:gd name="connsiteY59" fmla="*/ 1296063 h 1630017"/>
                  <a:gd name="connsiteX60" fmla="*/ 3116912 w 3721211"/>
                  <a:gd name="connsiteY60" fmla="*/ 1351722 h 1630017"/>
                  <a:gd name="connsiteX61" fmla="*/ 3204376 w 3721211"/>
                  <a:gd name="connsiteY61" fmla="*/ 1407381 h 1630017"/>
                  <a:gd name="connsiteX62" fmla="*/ 3299792 w 3721211"/>
                  <a:gd name="connsiteY62" fmla="*/ 1526650 h 1630017"/>
                  <a:gd name="connsiteX63" fmla="*/ 3379305 w 3721211"/>
                  <a:gd name="connsiteY63" fmla="*/ 1606163 h 1630017"/>
                  <a:gd name="connsiteX64" fmla="*/ 3458818 w 3721211"/>
                  <a:gd name="connsiteY64" fmla="*/ 1630017 h 1630017"/>
                  <a:gd name="connsiteX65" fmla="*/ 3578087 w 3721211"/>
                  <a:gd name="connsiteY65" fmla="*/ 1630017 h 1630017"/>
                  <a:gd name="connsiteX66" fmla="*/ 3617844 w 3721211"/>
                  <a:gd name="connsiteY66" fmla="*/ 1542553 h 1630017"/>
                  <a:gd name="connsiteX67" fmla="*/ 3617844 w 3721211"/>
                  <a:gd name="connsiteY67" fmla="*/ 1375576 h 1630017"/>
                  <a:gd name="connsiteX68" fmla="*/ 3681454 w 3721211"/>
                  <a:gd name="connsiteY68" fmla="*/ 1144988 h 1630017"/>
                  <a:gd name="connsiteX69" fmla="*/ 3657600 w 3721211"/>
                  <a:gd name="connsiteY69" fmla="*/ 938254 h 1630017"/>
                  <a:gd name="connsiteX70" fmla="*/ 3697357 w 3721211"/>
                  <a:gd name="connsiteY70" fmla="*/ 866692 h 1630017"/>
                  <a:gd name="connsiteX71" fmla="*/ 3721211 w 3721211"/>
                  <a:gd name="connsiteY71" fmla="*/ 795130 h 1630017"/>
                  <a:gd name="connsiteX72" fmla="*/ 3721211 w 3721211"/>
                  <a:gd name="connsiteY72" fmla="*/ 707666 h 1630017"/>
                  <a:gd name="connsiteX73" fmla="*/ 3617844 w 3721211"/>
                  <a:gd name="connsiteY73" fmla="*/ 707666 h 1630017"/>
                  <a:gd name="connsiteX74" fmla="*/ 3482672 w 3721211"/>
                  <a:gd name="connsiteY74" fmla="*/ 620202 h 1630017"/>
                  <a:gd name="connsiteX75" fmla="*/ 3411110 w 3721211"/>
                  <a:gd name="connsiteY75" fmla="*/ 588396 h 1630017"/>
                  <a:gd name="connsiteX76" fmla="*/ 3307743 w 3721211"/>
                  <a:gd name="connsiteY76" fmla="*/ 540689 h 1630017"/>
                  <a:gd name="connsiteX77" fmla="*/ 3283889 w 3721211"/>
                  <a:gd name="connsiteY77" fmla="*/ 453224 h 1630017"/>
                  <a:gd name="connsiteX78" fmla="*/ 3315694 w 3721211"/>
                  <a:gd name="connsiteY78" fmla="*/ 469127 h 1630017"/>
                  <a:gd name="connsiteX79" fmla="*/ 3275938 w 3721211"/>
                  <a:gd name="connsiteY79" fmla="*/ 349857 h 1630017"/>
                  <a:gd name="connsiteX80" fmla="*/ 3148717 w 3721211"/>
                  <a:gd name="connsiteY80" fmla="*/ 365760 h 1630017"/>
                  <a:gd name="connsiteX81" fmla="*/ 2989691 w 3721211"/>
                  <a:gd name="connsiteY81" fmla="*/ 310101 h 1630017"/>
                  <a:gd name="connsiteX82" fmla="*/ 2862470 w 3721211"/>
                  <a:gd name="connsiteY82" fmla="*/ 333955 h 1630017"/>
                  <a:gd name="connsiteX83" fmla="*/ 2655736 w 3721211"/>
                  <a:gd name="connsiteY83" fmla="*/ 389614 h 1630017"/>
                  <a:gd name="connsiteX84" fmla="*/ 2528515 w 3721211"/>
                  <a:gd name="connsiteY84" fmla="*/ 429370 h 1630017"/>
                  <a:gd name="connsiteX85" fmla="*/ 2528515 w 3721211"/>
                  <a:gd name="connsiteY85" fmla="*/ 556591 h 1630017"/>
                  <a:gd name="connsiteX86" fmla="*/ 2615979 w 3721211"/>
                  <a:gd name="connsiteY86" fmla="*/ 636104 h 1630017"/>
                  <a:gd name="connsiteX87" fmla="*/ 2615979 w 3721211"/>
                  <a:gd name="connsiteY87" fmla="*/ 659958 h 1630017"/>
                  <a:gd name="connsiteX88" fmla="*/ 2496710 w 3721211"/>
                  <a:gd name="connsiteY88" fmla="*/ 691763 h 1630017"/>
                  <a:gd name="connsiteX89" fmla="*/ 2456953 w 3721211"/>
                  <a:gd name="connsiteY89" fmla="*/ 636104 h 1630017"/>
                  <a:gd name="connsiteX90" fmla="*/ 2425148 w 3721211"/>
                  <a:gd name="connsiteY90" fmla="*/ 485029 h 1630017"/>
                  <a:gd name="connsiteX91" fmla="*/ 2385392 w 3721211"/>
                  <a:gd name="connsiteY91" fmla="*/ 485029 h 1630017"/>
                  <a:gd name="connsiteX92" fmla="*/ 2385392 w 3721211"/>
                  <a:gd name="connsiteY92" fmla="*/ 580445 h 1630017"/>
                  <a:gd name="connsiteX93" fmla="*/ 2289976 w 3721211"/>
                  <a:gd name="connsiteY93" fmla="*/ 516835 h 1630017"/>
                  <a:gd name="connsiteX94" fmla="*/ 2258171 w 3721211"/>
                  <a:gd name="connsiteY94" fmla="*/ 477078 h 1630017"/>
                  <a:gd name="connsiteX95" fmla="*/ 2210463 w 3721211"/>
                  <a:gd name="connsiteY95" fmla="*/ 453224 h 1630017"/>
                  <a:gd name="connsiteX96" fmla="*/ 2170706 w 3721211"/>
                  <a:gd name="connsiteY96" fmla="*/ 405516 h 1630017"/>
                  <a:gd name="connsiteX97" fmla="*/ 2019632 w 3721211"/>
                  <a:gd name="connsiteY97" fmla="*/ 405516 h 1630017"/>
                  <a:gd name="connsiteX98" fmla="*/ 2011680 w 3721211"/>
                  <a:gd name="connsiteY98" fmla="*/ 373711 h 1630017"/>
                  <a:gd name="connsiteX99" fmla="*/ 1948070 w 3721211"/>
                  <a:gd name="connsiteY99" fmla="*/ 357809 h 1630017"/>
                  <a:gd name="connsiteX100" fmla="*/ 1948070 w 3721211"/>
                  <a:gd name="connsiteY100" fmla="*/ 341906 h 1630017"/>
                  <a:gd name="connsiteX101" fmla="*/ 1796995 w 3721211"/>
                  <a:gd name="connsiteY101" fmla="*/ 341906 h 1630017"/>
                  <a:gd name="connsiteX102" fmla="*/ 1677726 w 3721211"/>
                  <a:gd name="connsiteY102" fmla="*/ 333955 h 1630017"/>
                  <a:gd name="connsiteX103" fmla="*/ 1566407 w 3721211"/>
                  <a:gd name="connsiteY103" fmla="*/ 278296 h 1630017"/>
                  <a:gd name="connsiteX104" fmla="*/ 1478943 w 3721211"/>
                  <a:gd name="connsiteY104" fmla="*/ 222636 h 1630017"/>
                  <a:gd name="connsiteX105" fmla="*/ 1431235 w 3721211"/>
                  <a:gd name="connsiteY105" fmla="*/ 198783 h 1630017"/>
                  <a:gd name="connsiteX106" fmla="*/ 1232453 w 3721211"/>
                  <a:gd name="connsiteY106" fmla="*/ 206734 h 1630017"/>
                  <a:gd name="connsiteX107" fmla="*/ 1152939 w 3721211"/>
                  <a:gd name="connsiteY107" fmla="*/ 95416 h 1630017"/>
                  <a:gd name="connsiteX108" fmla="*/ 1049573 w 3721211"/>
                  <a:gd name="connsiteY108" fmla="*/ 47708 h 1630017"/>
                  <a:gd name="connsiteX109" fmla="*/ 906449 w 3721211"/>
                  <a:gd name="connsiteY109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3379305 w 3721211"/>
                  <a:gd name="connsiteY54" fmla="*/ 930303 h 1630017"/>
                  <a:gd name="connsiteX55" fmla="*/ 2997642 w 3721211"/>
                  <a:gd name="connsiteY55" fmla="*/ 1081377 h 1630017"/>
                  <a:gd name="connsiteX56" fmla="*/ 2830665 w 3721211"/>
                  <a:gd name="connsiteY56" fmla="*/ 1431235 h 1630017"/>
                  <a:gd name="connsiteX57" fmla="*/ 2894275 w 3721211"/>
                  <a:gd name="connsiteY57" fmla="*/ 1439186 h 1630017"/>
                  <a:gd name="connsiteX58" fmla="*/ 3005593 w 3721211"/>
                  <a:gd name="connsiteY58" fmla="*/ 1327868 h 1630017"/>
                  <a:gd name="connsiteX59" fmla="*/ 3053301 w 3721211"/>
                  <a:gd name="connsiteY59" fmla="*/ 1296063 h 1630017"/>
                  <a:gd name="connsiteX60" fmla="*/ 3116912 w 3721211"/>
                  <a:gd name="connsiteY60" fmla="*/ 1351722 h 1630017"/>
                  <a:gd name="connsiteX61" fmla="*/ 3204376 w 3721211"/>
                  <a:gd name="connsiteY61" fmla="*/ 1407381 h 1630017"/>
                  <a:gd name="connsiteX62" fmla="*/ 3299792 w 3721211"/>
                  <a:gd name="connsiteY62" fmla="*/ 1526650 h 1630017"/>
                  <a:gd name="connsiteX63" fmla="*/ 3379305 w 3721211"/>
                  <a:gd name="connsiteY63" fmla="*/ 1606163 h 1630017"/>
                  <a:gd name="connsiteX64" fmla="*/ 3458818 w 3721211"/>
                  <a:gd name="connsiteY64" fmla="*/ 1630017 h 1630017"/>
                  <a:gd name="connsiteX65" fmla="*/ 3578087 w 3721211"/>
                  <a:gd name="connsiteY65" fmla="*/ 1630017 h 1630017"/>
                  <a:gd name="connsiteX66" fmla="*/ 3617844 w 3721211"/>
                  <a:gd name="connsiteY66" fmla="*/ 1542553 h 1630017"/>
                  <a:gd name="connsiteX67" fmla="*/ 3617844 w 3721211"/>
                  <a:gd name="connsiteY67" fmla="*/ 1375576 h 1630017"/>
                  <a:gd name="connsiteX68" fmla="*/ 3681454 w 3721211"/>
                  <a:gd name="connsiteY68" fmla="*/ 1144988 h 1630017"/>
                  <a:gd name="connsiteX69" fmla="*/ 3657600 w 3721211"/>
                  <a:gd name="connsiteY69" fmla="*/ 938254 h 1630017"/>
                  <a:gd name="connsiteX70" fmla="*/ 3697357 w 3721211"/>
                  <a:gd name="connsiteY70" fmla="*/ 866692 h 1630017"/>
                  <a:gd name="connsiteX71" fmla="*/ 3721211 w 3721211"/>
                  <a:gd name="connsiteY71" fmla="*/ 795130 h 1630017"/>
                  <a:gd name="connsiteX72" fmla="*/ 3721211 w 3721211"/>
                  <a:gd name="connsiteY72" fmla="*/ 707666 h 1630017"/>
                  <a:gd name="connsiteX73" fmla="*/ 3617844 w 3721211"/>
                  <a:gd name="connsiteY73" fmla="*/ 707666 h 1630017"/>
                  <a:gd name="connsiteX74" fmla="*/ 3482672 w 3721211"/>
                  <a:gd name="connsiteY74" fmla="*/ 620202 h 1630017"/>
                  <a:gd name="connsiteX75" fmla="*/ 3411110 w 3721211"/>
                  <a:gd name="connsiteY75" fmla="*/ 588396 h 1630017"/>
                  <a:gd name="connsiteX76" fmla="*/ 3307743 w 3721211"/>
                  <a:gd name="connsiteY76" fmla="*/ 540689 h 1630017"/>
                  <a:gd name="connsiteX77" fmla="*/ 3283889 w 3721211"/>
                  <a:gd name="connsiteY77" fmla="*/ 453224 h 1630017"/>
                  <a:gd name="connsiteX78" fmla="*/ 3315694 w 3721211"/>
                  <a:gd name="connsiteY78" fmla="*/ 469127 h 1630017"/>
                  <a:gd name="connsiteX79" fmla="*/ 3275938 w 3721211"/>
                  <a:gd name="connsiteY79" fmla="*/ 349857 h 1630017"/>
                  <a:gd name="connsiteX80" fmla="*/ 3148717 w 3721211"/>
                  <a:gd name="connsiteY80" fmla="*/ 365760 h 1630017"/>
                  <a:gd name="connsiteX81" fmla="*/ 2989691 w 3721211"/>
                  <a:gd name="connsiteY81" fmla="*/ 310101 h 1630017"/>
                  <a:gd name="connsiteX82" fmla="*/ 2862470 w 3721211"/>
                  <a:gd name="connsiteY82" fmla="*/ 333955 h 1630017"/>
                  <a:gd name="connsiteX83" fmla="*/ 2655736 w 3721211"/>
                  <a:gd name="connsiteY83" fmla="*/ 389614 h 1630017"/>
                  <a:gd name="connsiteX84" fmla="*/ 2528515 w 3721211"/>
                  <a:gd name="connsiteY84" fmla="*/ 429370 h 1630017"/>
                  <a:gd name="connsiteX85" fmla="*/ 2528515 w 3721211"/>
                  <a:gd name="connsiteY85" fmla="*/ 556591 h 1630017"/>
                  <a:gd name="connsiteX86" fmla="*/ 2615979 w 3721211"/>
                  <a:gd name="connsiteY86" fmla="*/ 636104 h 1630017"/>
                  <a:gd name="connsiteX87" fmla="*/ 2615979 w 3721211"/>
                  <a:gd name="connsiteY87" fmla="*/ 659958 h 1630017"/>
                  <a:gd name="connsiteX88" fmla="*/ 2496710 w 3721211"/>
                  <a:gd name="connsiteY88" fmla="*/ 691763 h 1630017"/>
                  <a:gd name="connsiteX89" fmla="*/ 2456953 w 3721211"/>
                  <a:gd name="connsiteY89" fmla="*/ 636104 h 1630017"/>
                  <a:gd name="connsiteX90" fmla="*/ 2425148 w 3721211"/>
                  <a:gd name="connsiteY90" fmla="*/ 485029 h 1630017"/>
                  <a:gd name="connsiteX91" fmla="*/ 2385392 w 3721211"/>
                  <a:gd name="connsiteY91" fmla="*/ 485029 h 1630017"/>
                  <a:gd name="connsiteX92" fmla="*/ 2385392 w 3721211"/>
                  <a:gd name="connsiteY92" fmla="*/ 580445 h 1630017"/>
                  <a:gd name="connsiteX93" fmla="*/ 2289976 w 3721211"/>
                  <a:gd name="connsiteY93" fmla="*/ 516835 h 1630017"/>
                  <a:gd name="connsiteX94" fmla="*/ 2258171 w 3721211"/>
                  <a:gd name="connsiteY94" fmla="*/ 477078 h 1630017"/>
                  <a:gd name="connsiteX95" fmla="*/ 2210463 w 3721211"/>
                  <a:gd name="connsiteY95" fmla="*/ 453224 h 1630017"/>
                  <a:gd name="connsiteX96" fmla="*/ 2170706 w 3721211"/>
                  <a:gd name="connsiteY96" fmla="*/ 405516 h 1630017"/>
                  <a:gd name="connsiteX97" fmla="*/ 2019632 w 3721211"/>
                  <a:gd name="connsiteY97" fmla="*/ 405516 h 1630017"/>
                  <a:gd name="connsiteX98" fmla="*/ 2011680 w 3721211"/>
                  <a:gd name="connsiteY98" fmla="*/ 373711 h 1630017"/>
                  <a:gd name="connsiteX99" fmla="*/ 1948070 w 3721211"/>
                  <a:gd name="connsiteY99" fmla="*/ 357809 h 1630017"/>
                  <a:gd name="connsiteX100" fmla="*/ 1948070 w 3721211"/>
                  <a:gd name="connsiteY100" fmla="*/ 341906 h 1630017"/>
                  <a:gd name="connsiteX101" fmla="*/ 1796995 w 3721211"/>
                  <a:gd name="connsiteY101" fmla="*/ 341906 h 1630017"/>
                  <a:gd name="connsiteX102" fmla="*/ 1677726 w 3721211"/>
                  <a:gd name="connsiteY102" fmla="*/ 333955 h 1630017"/>
                  <a:gd name="connsiteX103" fmla="*/ 1566407 w 3721211"/>
                  <a:gd name="connsiteY103" fmla="*/ 278296 h 1630017"/>
                  <a:gd name="connsiteX104" fmla="*/ 1478943 w 3721211"/>
                  <a:gd name="connsiteY104" fmla="*/ 222636 h 1630017"/>
                  <a:gd name="connsiteX105" fmla="*/ 1431235 w 3721211"/>
                  <a:gd name="connsiteY105" fmla="*/ 198783 h 1630017"/>
                  <a:gd name="connsiteX106" fmla="*/ 1232453 w 3721211"/>
                  <a:gd name="connsiteY106" fmla="*/ 206734 h 1630017"/>
                  <a:gd name="connsiteX107" fmla="*/ 1152939 w 3721211"/>
                  <a:gd name="connsiteY107" fmla="*/ 95416 h 1630017"/>
                  <a:gd name="connsiteX108" fmla="*/ 1049573 w 3721211"/>
                  <a:gd name="connsiteY108" fmla="*/ 47708 h 1630017"/>
                  <a:gd name="connsiteX109" fmla="*/ 906449 w 3721211"/>
                  <a:gd name="connsiteY109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3379305 w 3721211"/>
                  <a:gd name="connsiteY54" fmla="*/ 930303 h 1630017"/>
                  <a:gd name="connsiteX55" fmla="*/ 2814762 w 3721211"/>
                  <a:gd name="connsiteY55" fmla="*/ 1200647 h 1630017"/>
                  <a:gd name="connsiteX56" fmla="*/ 2830665 w 3721211"/>
                  <a:gd name="connsiteY56" fmla="*/ 1431235 h 1630017"/>
                  <a:gd name="connsiteX57" fmla="*/ 2894275 w 3721211"/>
                  <a:gd name="connsiteY57" fmla="*/ 1439186 h 1630017"/>
                  <a:gd name="connsiteX58" fmla="*/ 3005593 w 3721211"/>
                  <a:gd name="connsiteY58" fmla="*/ 1327868 h 1630017"/>
                  <a:gd name="connsiteX59" fmla="*/ 3053301 w 3721211"/>
                  <a:gd name="connsiteY59" fmla="*/ 1296063 h 1630017"/>
                  <a:gd name="connsiteX60" fmla="*/ 3116912 w 3721211"/>
                  <a:gd name="connsiteY60" fmla="*/ 1351722 h 1630017"/>
                  <a:gd name="connsiteX61" fmla="*/ 3204376 w 3721211"/>
                  <a:gd name="connsiteY61" fmla="*/ 1407381 h 1630017"/>
                  <a:gd name="connsiteX62" fmla="*/ 3299792 w 3721211"/>
                  <a:gd name="connsiteY62" fmla="*/ 1526650 h 1630017"/>
                  <a:gd name="connsiteX63" fmla="*/ 3379305 w 3721211"/>
                  <a:gd name="connsiteY63" fmla="*/ 1606163 h 1630017"/>
                  <a:gd name="connsiteX64" fmla="*/ 3458818 w 3721211"/>
                  <a:gd name="connsiteY64" fmla="*/ 1630017 h 1630017"/>
                  <a:gd name="connsiteX65" fmla="*/ 3578087 w 3721211"/>
                  <a:gd name="connsiteY65" fmla="*/ 1630017 h 1630017"/>
                  <a:gd name="connsiteX66" fmla="*/ 3617844 w 3721211"/>
                  <a:gd name="connsiteY66" fmla="*/ 1542553 h 1630017"/>
                  <a:gd name="connsiteX67" fmla="*/ 3617844 w 3721211"/>
                  <a:gd name="connsiteY67" fmla="*/ 1375576 h 1630017"/>
                  <a:gd name="connsiteX68" fmla="*/ 3681454 w 3721211"/>
                  <a:gd name="connsiteY68" fmla="*/ 1144988 h 1630017"/>
                  <a:gd name="connsiteX69" fmla="*/ 3657600 w 3721211"/>
                  <a:gd name="connsiteY69" fmla="*/ 938254 h 1630017"/>
                  <a:gd name="connsiteX70" fmla="*/ 3697357 w 3721211"/>
                  <a:gd name="connsiteY70" fmla="*/ 866692 h 1630017"/>
                  <a:gd name="connsiteX71" fmla="*/ 3721211 w 3721211"/>
                  <a:gd name="connsiteY71" fmla="*/ 795130 h 1630017"/>
                  <a:gd name="connsiteX72" fmla="*/ 3721211 w 3721211"/>
                  <a:gd name="connsiteY72" fmla="*/ 707666 h 1630017"/>
                  <a:gd name="connsiteX73" fmla="*/ 3617844 w 3721211"/>
                  <a:gd name="connsiteY73" fmla="*/ 707666 h 1630017"/>
                  <a:gd name="connsiteX74" fmla="*/ 3482672 w 3721211"/>
                  <a:gd name="connsiteY74" fmla="*/ 620202 h 1630017"/>
                  <a:gd name="connsiteX75" fmla="*/ 3411110 w 3721211"/>
                  <a:gd name="connsiteY75" fmla="*/ 588396 h 1630017"/>
                  <a:gd name="connsiteX76" fmla="*/ 3307743 w 3721211"/>
                  <a:gd name="connsiteY76" fmla="*/ 540689 h 1630017"/>
                  <a:gd name="connsiteX77" fmla="*/ 3283889 w 3721211"/>
                  <a:gd name="connsiteY77" fmla="*/ 453224 h 1630017"/>
                  <a:gd name="connsiteX78" fmla="*/ 3315694 w 3721211"/>
                  <a:gd name="connsiteY78" fmla="*/ 469127 h 1630017"/>
                  <a:gd name="connsiteX79" fmla="*/ 3275938 w 3721211"/>
                  <a:gd name="connsiteY79" fmla="*/ 349857 h 1630017"/>
                  <a:gd name="connsiteX80" fmla="*/ 3148717 w 3721211"/>
                  <a:gd name="connsiteY80" fmla="*/ 365760 h 1630017"/>
                  <a:gd name="connsiteX81" fmla="*/ 2989691 w 3721211"/>
                  <a:gd name="connsiteY81" fmla="*/ 310101 h 1630017"/>
                  <a:gd name="connsiteX82" fmla="*/ 2862470 w 3721211"/>
                  <a:gd name="connsiteY82" fmla="*/ 333955 h 1630017"/>
                  <a:gd name="connsiteX83" fmla="*/ 2655736 w 3721211"/>
                  <a:gd name="connsiteY83" fmla="*/ 389614 h 1630017"/>
                  <a:gd name="connsiteX84" fmla="*/ 2528515 w 3721211"/>
                  <a:gd name="connsiteY84" fmla="*/ 429370 h 1630017"/>
                  <a:gd name="connsiteX85" fmla="*/ 2528515 w 3721211"/>
                  <a:gd name="connsiteY85" fmla="*/ 556591 h 1630017"/>
                  <a:gd name="connsiteX86" fmla="*/ 2615979 w 3721211"/>
                  <a:gd name="connsiteY86" fmla="*/ 636104 h 1630017"/>
                  <a:gd name="connsiteX87" fmla="*/ 2615979 w 3721211"/>
                  <a:gd name="connsiteY87" fmla="*/ 659958 h 1630017"/>
                  <a:gd name="connsiteX88" fmla="*/ 2496710 w 3721211"/>
                  <a:gd name="connsiteY88" fmla="*/ 691763 h 1630017"/>
                  <a:gd name="connsiteX89" fmla="*/ 2456953 w 3721211"/>
                  <a:gd name="connsiteY89" fmla="*/ 636104 h 1630017"/>
                  <a:gd name="connsiteX90" fmla="*/ 2425148 w 3721211"/>
                  <a:gd name="connsiteY90" fmla="*/ 485029 h 1630017"/>
                  <a:gd name="connsiteX91" fmla="*/ 2385392 w 3721211"/>
                  <a:gd name="connsiteY91" fmla="*/ 485029 h 1630017"/>
                  <a:gd name="connsiteX92" fmla="*/ 2385392 w 3721211"/>
                  <a:gd name="connsiteY92" fmla="*/ 580445 h 1630017"/>
                  <a:gd name="connsiteX93" fmla="*/ 2289976 w 3721211"/>
                  <a:gd name="connsiteY93" fmla="*/ 516835 h 1630017"/>
                  <a:gd name="connsiteX94" fmla="*/ 2258171 w 3721211"/>
                  <a:gd name="connsiteY94" fmla="*/ 477078 h 1630017"/>
                  <a:gd name="connsiteX95" fmla="*/ 2210463 w 3721211"/>
                  <a:gd name="connsiteY95" fmla="*/ 453224 h 1630017"/>
                  <a:gd name="connsiteX96" fmla="*/ 2170706 w 3721211"/>
                  <a:gd name="connsiteY96" fmla="*/ 405516 h 1630017"/>
                  <a:gd name="connsiteX97" fmla="*/ 2019632 w 3721211"/>
                  <a:gd name="connsiteY97" fmla="*/ 405516 h 1630017"/>
                  <a:gd name="connsiteX98" fmla="*/ 2011680 w 3721211"/>
                  <a:gd name="connsiteY98" fmla="*/ 373711 h 1630017"/>
                  <a:gd name="connsiteX99" fmla="*/ 1948070 w 3721211"/>
                  <a:gd name="connsiteY99" fmla="*/ 357809 h 1630017"/>
                  <a:gd name="connsiteX100" fmla="*/ 1948070 w 3721211"/>
                  <a:gd name="connsiteY100" fmla="*/ 341906 h 1630017"/>
                  <a:gd name="connsiteX101" fmla="*/ 1796995 w 3721211"/>
                  <a:gd name="connsiteY101" fmla="*/ 341906 h 1630017"/>
                  <a:gd name="connsiteX102" fmla="*/ 1677726 w 3721211"/>
                  <a:gd name="connsiteY102" fmla="*/ 333955 h 1630017"/>
                  <a:gd name="connsiteX103" fmla="*/ 1566407 w 3721211"/>
                  <a:gd name="connsiteY103" fmla="*/ 278296 h 1630017"/>
                  <a:gd name="connsiteX104" fmla="*/ 1478943 w 3721211"/>
                  <a:gd name="connsiteY104" fmla="*/ 222636 h 1630017"/>
                  <a:gd name="connsiteX105" fmla="*/ 1431235 w 3721211"/>
                  <a:gd name="connsiteY105" fmla="*/ 198783 h 1630017"/>
                  <a:gd name="connsiteX106" fmla="*/ 1232453 w 3721211"/>
                  <a:gd name="connsiteY106" fmla="*/ 206734 h 1630017"/>
                  <a:gd name="connsiteX107" fmla="*/ 1152939 w 3721211"/>
                  <a:gd name="connsiteY107" fmla="*/ 95416 h 1630017"/>
                  <a:gd name="connsiteX108" fmla="*/ 1049573 w 3721211"/>
                  <a:gd name="connsiteY108" fmla="*/ 47708 h 1630017"/>
                  <a:gd name="connsiteX109" fmla="*/ 906449 w 3721211"/>
                  <a:gd name="connsiteY109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989691 w 3721211"/>
                  <a:gd name="connsiteY54" fmla="*/ 1065475 h 1630017"/>
                  <a:gd name="connsiteX55" fmla="*/ 2814762 w 3721211"/>
                  <a:gd name="connsiteY55" fmla="*/ 1200647 h 1630017"/>
                  <a:gd name="connsiteX56" fmla="*/ 2830665 w 3721211"/>
                  <a:gd name="connsiteY56" fmla="*/ 1431235 h 1630017"/>
                  <a:gd name="connsiteX57" fmla="*/ 2894275 w 3721211"/>
                  <a:gd name="connsiteY57" fmla="*/ 1439186 h 1630017"/>
                  <a:gd name="connsiteX58" fmla="*/ 3005593 w 3721211"/>
                  <a:gd name="connsiteY58" fmla="*/ 1327868 h 1630017"/>
                  <a:gd name="connsiteX59" fmla="*/ 3053301 w 3721211"/>
                  <a:gd name="connsiteY59" fmla="*/ 1296063 h 1630017"/>
                  <a:gd name="connsiteX60" fmla="*/ 3116912 w 3721211"/>
                  <a:gd name="connsiteY60" fmla="*/ 1351722 h 1630017"/>
                  <a:gd name="connsiteX61" fmla="*/ 3204376 w 3721211"/>
                  <a:gd name="connsiteY61" fmla="*/ 1407381 h 1630017"/>
                  <a:gd name="connsiteX62" fmla="*/ 3299792 w 3721211"/>
                  <a:gd name="connsiteY62" fmla="*/ 1526650 h 1630017"/>
                  <a:gd name="connsiteX63" fmla="*/ 3379305 w 3721211"/>
                  <a:gd name="connsiteY63" fmla="*/ 1606163 h 1630017"/>
                  <a:gd name="connsiteX64" fmla="*/ 3458818 w 3721211"/>
                  <a:gd name="connsiteY64" fmla="*/ 1630017 h 1630017"/>
                  <a:gd name="connsiteX65" fmla="*/ 3578087 w 3721211"/>
                  <a:gd name="connsiteY65" fmla="*/ 1630017 h 1630017"/>
                  <a:gd name="connsiteX66" fmla="*/ 3617844 w 3721211"/>
                  <a:gd name="connsiteY66" fmla="*/ 1542553 h 1630017"/>
                  <a:gd name="connsiteX67" fmla="*/ 3617844 w 3721211"/>
                  <a:gd name="connsiteY67" fmla="*/ 1375576 h 1630017"/>
                  <a:gd name="connsiteX68" fmla="*/ 3681454 w 3721211"/>
                  <a:gd name="connsiteY68" fmla="*/ 1144988 h 1630017"/>
                  <a:gd name="connsiteX69" fmla="*/ 3657600 w 3721211"/>
                  <a:gd name="connsiteY69" fmla="*/ 938254 h 1630017"/>
                  <a:gd name="connsiteX70" fmla="*/ 3697357 w 3721211"/>
                  <a:gd name="connsiteY70" fmla="*/ 866692 h 1630017"/>
                  <a:gd name="connsiteX71" fmla="*/ 3721211 w 3721211"/>
                  <a:gd name="connsiteY71" fmla="*/ 795130 h 1630017"/>
                  <a:gd name="connsiteX72" fmla="*/ 3721211 w 3721211"/>
                  <a:gd name="connsiteY72" fmla="*/ 707666 h 1630017"/>
                  <a:gd name="connsiteX73" fmla="*/ 3617844 w 3721211"/>
                  <a:gd name="connsiteY73" fmla="*/ 707666 h 1630017"/>
                  <a:gd name="connsiteX74" fmla="*/ 3482672 w 3721211"/>
                  <a:gd name="connsiteY74" fmla="*/ 620202 h 1630017"/>
                  <a:gd name="connsiteX75" fmla="*/ 3411110 w 3721211"/>
                  <a:gd name="connsiteY75" fmla="*/ 588396 h 1630017"/>
                  <a:gd name="connsiteX76" fmla="*/ 3307743 w 3721211"/>
                  <a:gd name="connsiteY76" fmla="*/ 540689 h 1630017"/>
                  <a:gd name="connsiteX77" fmla="*/ 3283889 w 3721211"/>
                  <a:gd name="connsiteY77" fmla="*/ 453224 h 1630017"/>
                  <a:gd name="connsiteX78" fmla="*/ 3315694 w 3721211"/>
                  <a:gd name="connsiteY78" fmla="*/ 469127 h 1630017"/>
                  <a:gd name="connsiteX79" fmla="*/ 3275938 w 3721211"/>
                  <a:gd name="connsiteY79" fmla="*/ 349857 h 1630017"/>
                  <a:gd name="connsiteX80" fmla="*/ 3148717 w 3721211"/>
                  <a:gd name="connsiteY80" fmla="*/ 365760 h 1630017"/>
                  <a:gd name="connsiteX81" fmla="*/ 2989691 w 3721211"/>
                  <a:gd name="connsiteY81" fmla="*/ 310101 h 1630017"/>
                  <a:gd name="connsiteX82" fmla="*/ 2862470 w 3721211"/>
                  <a:gd name="connsiteY82" fmla="*/ 333955 h 1630017"/>
                  <a:gd name="connsiteX83" fmla="*/ 2655736 w 3721211"/>
                  <a:gd name="connsiteY83" fmla="*/ 389614 h 1630017"/>
                  <a:gd name="connsiteX84" fmla="*/ 2528515 w 3721211"/>
                  <a:gd name="connsiteY84" fmla="*/ 429370 h 1630017"/>
                  <a:gd name="connsiteX85" fmla="*/ 2528515 w 3721211"/>
                  <a:gd name="connsiteY85" fmla="*/ 556591 h 1630017"/>
                  <a:gd name="connsiteX86" fmla="*/ 2615979 w 3721211"/>
                  <a:gd name="connsiteY86" fmla="*/ 636104 h 1630017"/>
                  <a:gd name="connsiteX87" fmla="*/ 2615979 w 3721211"/>
                  <a:gd name="connsiteY87" fmla="*/ 659958 h 1630017"/>
                  <a:gd name="connsiteX88" fmla="*/ 2496710 w 3721211"/>
                  <a:gd name="connsiteY88" fmla="*/ 691763 h 1630017"/>
                  <a:gd name="connsiteX89" fmla="*/ 2456953 w 3721211"/>
                  <a:gd name="connsiteY89" fmla="*/ 636104 h 1630017"/>
                  <a:gd name="connsiteX90" fmla="*/ 2425148 w 3721211"/>
                  <a:gd name="connsiteY90" fmla="*/ 485029 h 1630017"/>
                  <a:gd name="connsiteX91" fmla="*/ 2385392 w 3721211"/>
                  <a:gd name="connsiteY91" fmla="*/ 485029 h 1630017"/>
                  <a:gd name="connsiteX92" fmla="*/ 2385392 w 3721211"/>
                  <a:gd name="connsiteY92" fmla="*/ 580445 h 1630017"/>
                  <a:gd name="connsiteX93" fmla="*/ 2289976 w 3721211"/>
                  <a:gd name="connsiteY93" fmla="*/ 516835 h 1630017"/>
                  <a:gd name="connsiteX94" fmla="*/ 2258171 w 3721211"/>
                  <a:gd name="connsiteY94" fmla="*/ 477078 h 1630017"/>
                  <a:gd name="connsiteX95" fmla="*/ 2210463 w 3721211"/>
                  <a:gd name="connsiteY95" fmla="*/ 453224 h 1630017"/>
                  <a:gd name="connsiteX96" fmla="*/ 2170706 w 3721211"/>
                  <a:gd name="connsiteY96" fmla="*/ 405516 h 1630017"/>
                  <a:gd name="connsiteX97" fmla="*/ 2019632 w 3721211"/>
                  <a:gd name="connsiteY97" fmla="*/ 405516 h 1630017"/>
                  <a:gd name="connsiteX98" fmla="*/ 2011680 w 3721211"/>
                  <a:gd name="connsiteY98" fmla="*/ 373711 h 1630017"/>
                  <a:gd name="connsiteX99" fmla="*/ 1948070 w 3721211"/>
                  <a:gd name="connsiteY99" fmla="*/ 357809 h 1630017"/>
                  <a:gd name="connsiteX100" fmla="*/ 1948070 w 3721211"/>
                  <a:gd name="connsiteY100" fmla="*/ 341906 h 1630017"/>
                  <a:gd name="connsiteX101" fmla="*/ 1796995 w 3721211"/>
                  <a:gd name="connsiteY101" fmla="*/ 341906 h 1630017"/>
                  <a:gd name="connsiteX102" fmla="*/ 1677726 w 3721211"/>
                  <a:gd name="connsiteY102" fmla="*/ 333955 h 1630017"/>
                  <a:gd name="connsiteX103" fmla="*/ 1566407 w 3721211"/>
                  <a:gd name="connsiteY103" fmla="*/ 278296 h 1630017"/>
                  <a:gd name="connsiteX104" fmla="*/ 1478943 w 3721211"/>
                  <a:gd name="connsiteY104" fmla="*/ 222636 h 1630017"/>
                  <a:gd name="connsiteX105" fmla="*/ 1431235 w 3721211"/>
                  <a:gd name="connsiteY105" fmla="*/ 198783 h 1630017"/>
                  <a:gd name="connsiteX106" fmla="*/ 1232453 w 3721211"/>
                  <a:gd name="connsiteY106" fmla="*/ 206734 h 1630017"/>
                  <a:gd name="connsiteX107" fmla="*/ 1152939 w 3721211"/>
                  <a:gd name="connsiteY107" fmla="*/ 95416 h 1630017"/>
                  <a:gd name="connsiteX108" fmla="*/ 1049573 w 3721211"/>
                  <a:gd name="connsiteY108" fmla="*/ 47708 h 1630017"/>
                  <a:gd name="connsiteX109" fmla="*/ 906449 w 3721211"/>
                  <a:gd name="connsiteY109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989691 w 3721211"/>
                  <a:gd name="connsiteY54" fmla="*/ 1065475 h 1630017"/>
                  <a:gd name="connsiteX55" fmla="*/ 2814762 w 3721211"/>
                  <a:gd name="connsiteY55" fmla="*/ 1200647 h 1630017"/>
                  <a:gd name="connsiteX56" fmla="*/ 2560321 w 3721211"/>
                  <a:gd name="connsiteY56" fmla="*/ 1089329 h 1630017"/>
                  <a:gd name="connsiteX57" fmla="*/ 2894275 w 3721211"/>
                  <a:gd name="connsiteY57" fmla="*/ 1439186 h 1630017"/>
                  <a:gd name="connsiteX58" fmla="*/ 3005593 w 3721211"/>
                  <a:gd name="connsiteY58" fmla="*/ 1327868 h 1630017"/>
                  <a:gd name="connsiteX59" fmla="*/ 3053301 w 3721211"/>
                  <a:gd name="connsiteY59" fmla="*/ 1296063 h 1630017"/>
                  <a:gd name="connsiteX60" fmla="*/ 3116912 w 3721211"/>
                  <a:gd name="connsiteY60" fmla="*/ 1351722 h 1630017"/>
                  <a:gd name="connsiteX61" fmla="*/ 3204376 w 3721211"/>
                  <a:gd name="connsiteY61" fmla="*/ 1407381 h 1630017"/>
                  <a:gd name="connsiteX62" fmla="*/ 3299792 w 3721211"/>
                  <a:gd name="connsiteY62" fmla="*/ 1526650 h 1630017"/>
                  <a:gd name="connsiteX63" fmla="*/ 3379305 w 3721211"/>
                  <a:gd name="connsiteY63" fmla="*/ 1606163 h 1630017"/>
                  <a:gd name="connsiteX64" fmla="*/ 3458818 w 3721211"/>
                  <a:gd name="connsiteY64" fmla="*/ 1630017 h 1630017"/>
                  <a:gd name="connsiteX65" fmla="*/ 3578087 w 3721211"/>
                  <a:gd name="connsiteY65" fmla="*/ 1630017 h 1630017"/>
                  <a:gd name="connsiteX66" fmla="*/ 3617844 w 3721211"/>
                  <a:gd name="connsiteY66" fmla="*/ 1542553 h 1630017"/>
                  <a:gd name="connsiteX67" fmla="*/ 3617844 w 3721211"/>
                  <a:gd name="connsiteY67" fmla="*/ 1375576 h 1630017"/>
                  <a:gd name="connsiteX68" fmla="*/ 3681454 w 3721211"/>
                  <a:gd name="connsiteY68" fmla="*/ 1144988 h 1630017"/>
                  <a:gd name="connsiteX69" fmla="*/ 3657600 w 3721211"/>
                  <a:gd name="connsiteY69" fmla="*/ 938254 h 1630017"/>
                  <a:gd name="connsiteX70" fmla="*/ 3697357 w 3721211"/>
                  <a:gd name="connsiteY70" fmla="*/ 866692 h 1630017"/>
                  <a:gd name="connsiteX71" fmla="*/ 3721211 w 3721211"/>
                  <a:gd name="connsiteY71" fmla="*/ 795130 h 1630017"/>
                  <a:gd name="connsiteX72" fmla="*/ 3721211 w 3721211"/>
                  <a:gd name="connsiteY72" fmla="*/ 707666 h 1630017"/>
                  <a:gd name="connsiteX73" fmla="*/ 3617844 w 3721211"/>
                  <a:gd name="connsiteY73" fmla="*/ 707666 h 1630017"/>
                  <a:gd name="connsiteX74" fmla="*/ 3482672 w 3721211"/>
                  <a:gd name="connsiteY74" fmla="*/ 620202 h 1630017"/>
                  <a:gd name="connsiteX75" fmla="*/ 3411110 w 3721211"/>
                  <a:gd name="connsiteY75" fmla="*/ 588396 h 1630017"/>
                  <a:gd name="connsiteX76" fmla="*/ 3307743 w 3721211"/>
                  <a:gd name="connsiteY76" fmla="*/ 540689 h 1630017"/>
                  <a:gd name="connsiteX77" fmla="*/ 3283889 w 3721211"/>
                  <a:gd name="connsiteY77" fmla="*/ 453224 h 1630017"/>
                  <a:gd name="connsiteX78" fmla="*/ 3315694 w 3721211"/>
                  <a:gd name="connsiteY78" fmla="*/ 469127 h 1630017"/>
                  <a:gd name="connsiteX79" fmla="*/ 3275938 w 3721211"/>
                  <a:gd name="connsiteY79" fmla="*/ 349857 h 1630017"/>
                  <a:gd name="connsiteX80" fmla="*/ 3148717 w 3721211"/>
                  <a:gd name="connsiteY80" fmla="*/ 365760 h 1630017"/>
                  <a:gd name="connsiteX81" fmla="*/ 2989691 w 3721211"/>
                  <a:gd name="connsiteY81" fmla="*/ 310101 h 1630017"/>
                  <a:gd name="connsiteX82" fmla="*/ 2862470 w 3721211"/>
                  <a:gd name="connsiteY82" fmla="*/ 333955 h 1630017"/>
                  <a:gd name="connsiteX83" fmla="*/ 2655736 w 3721211"/>
                  <a:gd name="connsiteY83" fmla="*/ 389614 h 1630017"/>
                  <a:gd name="connsiteX84" fmla="*/ 2528515 w 3721211"/>
                  <a:gd name="connsiteY84" fmla="*/ 429370 h 1630017"/>
                  <a:gd name="connsiteX85" fmla="*/ 2528515 w 3721211"/>
                  <a:gd name="connsiteY85" fmla="*/ 556591 h 1630017"/>
                  <a:gd name="connsiteX86" fmla="*/ 2615979 w 3721211"/>
                  <a:gd name="connsiteY86" fmla="*/ 636104 h 1630017"/>
                  <a:gd name="connsiteX87" fmla="*/ 2615979 w 3721211"/>
                  <a:gd name="connsiteY87" fmla="*/ 659958 h 1630017"/>
                  <a:gd name="connsiteX88" fmla="*/ 2496710 w 3721211"/>
                  <a:gd name="connsiteY88" fmla="*/ 691763 h 1630017"/>
                  <a:gd name="connsiteX89" fmla="*/ 2456953 w 3721211"/>
                  <a:gd name="connsiteY89" fmla="*/ 636104 h 1630017"/>
                  <a:gd name="connsiteX90" fmla="*/ 2425148 w 3721211"/>
                  <a:gd name="connsiteY90" fmla="*/ 485029 h 1630017"/>
                  <a:gd name="connsiteX91" fmla="*/ 2385392 w 3721211"/>
                  <a:gd name="connsiteY91" fmla="*/ 485029 h 1630017"/>
                  <a:gd name="connsiteX92" fmla="*/ 2385392 w 3721211"/>
                  <a:gd name="connsiteY92" fmla="*/ 580445 h 1630017"/>
                  <a:gd name="connsiteX93" fmla="*/ 2289976 w 3721211"/>
                  <a:gd name="connsiteY93" fmla="*/ 516835 h 1630017"/>
                  <a:gd name="connsiteX94" fmla="*/ 2258171 w 3721211"/>
                  <a:gd name="connsiteY94" fmla="*/ 477078 h 1630017"/>
                  <a:gd name="connsiteX95" fmla="*/ 2210463 w 3721211"/>
                  <a:gd name="connsiteY95" fmla="*/ 453224 h 1630017"/>
                  <a:gd name="connsiteX96" fmla="*/ 2170706 w 3721211"/>
                  <a:gd name="connsiteY96" fmla="*/ 405516 h 1630017"/>
                  <a:gd name="connsiteX97" fmla="*/ 2019632 w 3721211"/>
                  <a:gd name="connsiteY97" fmla="*/ 405516 h 1630017"/>
                  <a:gd name="connsiteX98" fmla="*/ 2011680 w 3721211"/>
                  <a:gd name="connsiteY98" fmla="*/ 373711 h 1630017"/>
                  <a:gd name="connsiteX99" fmla="*/ 1948070 w 3721211"/>
                  <a:gd name="connsiteY99" fmla="*/ 357809 h 1630017"/>
                  <a:gd name="connsiteX100" fmla="*/ 1948070 w 3721211"/>
                  <a:gd name="connsiteY100" fmla="*/ 341906 h 1630017"/>
                  <a:gd name="connsiteX101" fmla="*/ 1796995 w 3721211"/>
                  <a:gd name="connsiteY101" fmla="*/ 341906 h 1630017"/>
                  <a:gd name="connsiteX102" fmla="*/ 1677726 w 3721211"/>
                  <a:gd name="connsiteY102" fmla="*/ 333955 h 1630017"/>
                  <a:gd name="connsiteX103" fmla="*/ 1566407 w 3721211"/>
                  <a:gd name="connsiteY103" fmla="*/ 278296 h 1630017"/>
                  <a:gd name="connsiteX104" fmla="*/ 1478943 w 3721211"/>
                  <a:gd name="connsiteY104" fmla="*/ 222636 h 1630017"/>
                  <a:gd name="connsiteX105" fmla="*/ 1431235 w 3721211"/>
                  <a:gd name="connsiteY105" fmla="*/ 198783 h 1630017"/>
                  <a:gd name="connsiteX106" fmla="*/ 1232453 w 3721211"/>
                  <a:gd name="connsiteY106" fmla="*/ 206734 h 1630017"/>
                  <a:gd name="connsiteX107" fmla="*/ 1152939 w 3721211"/>
                  <a:gd name="connsiteY107" fmla="*/ 95416 h 1630017"/>
                  <a:gd name="connsiteX108" fmla="*/ 1049573 w 3721211"/>
                  <a:gd name="connsiteY108" fmla="*/ 47708 h 1630017"/>
                  <a:gd name="connsiteX109" fmla="*/ 906449 w 3721211"/>
                  <a:gd name="connsiteY109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989691 w 3721211"/>
                  <a:gd name="connsiteY54" fmla="*/ 1065475 h 1630017"/>
                  <a:gd name="connsiteX55" fmla="*/ 2814762 w 3721211"/>
                  <a:gd name="connsiteY55" fmla="*/ 1200647 h 1630017"/>
                  <a:gd name="connsiteX56" fmla="*/ 2560321 w 3721211"/>
                  <a:gd name="connsiteY56" fmla="*/ 1089329 h 1630017"/>
                  <a:gd name="connsiteX57" fmla="*/ 2767054 w 3721211"/>
                  <a:gd name="connsiteY57" fmla="*/ 1304014 h 1630017"/>
                  <a:gd name="connsiteX58" fmla="*/ 2894275 w 3721211"/>
                  <a:gd name="connsiteY58" fmla="*/ 1439186 h 1630017"/>
                  <a:gd name="connsiteX59" fmla="*/ 3005593 w 3721211"/>
                  <a:gd name="connsiteY59" fmla="*/ 1327868 h 1630017"/>
                  <a:gd name="connsiteX60" fmla="*/ 3053301 w 3721211"/>
                  <a:gd name="connsiteY60" fmla="*/ 1296063 h 1630017"/>
                  <a:gd name="connsiteX61" fmla="*/ 3116912 w 3721211"/>
                  <a:gd name="connsiteY61" fmla="*/ 1351722 h 1630017"/>
                  <a:gd name="connsiteX62" fmla="*/ 3204376 w 3721211"/>
                  <a:gd name="connsiteY62" fmla="*/ 1407381 h 1630017"/>
                  <a:gd name="connsiteX63" fmla="*/ 3299792 w 3721211"/>
                  <a:gd name="connsiteY63" fmla="*/ 1526650 h 1630017"/>
                  <a:gd name="connsiteX64" fmla="*/ 3379305 w 3721211"/>
                  <a:gd name="connsiteY64" fmla="*/ 1606163 h 1630017"/>
                  <a:gd name="connsiteX65" fmla="*/ 3458818 w 3721211"/>
                  <a:gd name="connsiteY65" fmla="*/ 1630017 h 1630017"/>
                  <a:gd name="connsiteX66" fmla="*/ 3578087 w 3721211"/>
                  <a:gd name="connsiteY66" fmla="*/ 1630017 h 1630017"/>
                  <a:gd name="connsiteX67" fmla="*/ 3617844 w 3721211"/>
                  <a:gd name="connsiteY67" fmla="*/ 1542553 h 1630017"/>
                  <a:gd name="connsiteX68" fmla="*/ 3617844 w 3721211"/>
                  <a:gd name="connsiteY68" fmla="*/ 1375576 h 1630017"/>
                  <a:gd name="connsiteX69" fmla="*/ 3681454 w 3721211"/>
                  <a:gd name="connsiteY69" fmla="*/ 1144988 h 1630017"/>
                  <a:gd name="connsiteX70" fmla="*/ 3657600 w 3721211"/>
                  <a:gd name="connsiteY70" fmla="*/ 938254 h 1630017"/>
                  <a:gd name="connsiteX71" fmla="*/ 3697357 w 3721211"/>
                  <a:gd name="connsiteY71" fmla="*/ 866692 h 1630017"/>
                  <a:gd name="connsiteX72" fmla="*/ 3721211 w 3721211"/>
                  <a:gd name="connsiteY72" fmla="*/ 795130 h 1630017"/>
                  <a:gd name="connsiteX73" fmla="*/ 3721211 w 3721211"/>
                  <a:gd name="connsiteY73" fmla="*/ 707666 h 1630017"/>
                  <a:gd name="connsiteX74" fmla="*/ 3617844 w 3721211"/>
                  <a:gd name="connsiteY74" fmla="*/ 707666 h 1630017"/>
                  <a:gd name="connsiteX75" fmla="*/ 3482672 w 3721211"/>
                  <a:gd name="connsiteY75" fmla="*/ 620202 h 1630017"/>
                  <a:gd name="connsiteX76" fmla="*/ 3411110 w 3721211"/>
                  <a:gd name="connsiteY76" fmla="*/ 588396 h 1630017"/>
                  <a:gd name="connsiteX77" fmla="*/ 3307743 w 3721211"/>
                  <a:gd name="connsiteY77" fmla="*/ 540689 h 1630017"/>
                  <a:gd name="connsiteX78" fmla="*/ 3283889 w 3721211"/>
                  <a:gd name="connsiteY78" fmla="*/ 453224 h 1630017"/>
                  <a:gd name="connsiteX79" fmla="*/ 3315694 w 3721211"/>
                  <a:gd name="connsiteY79" fmla="*/ 469127 h 1630017"/>
                  <a:gd name="connsiteX80" fmla="*/ 3275938 w 3721211"/>
                  <a:gd name="connsiteY80" fmla="*/ 349857 h 1630017"/>
                  <a:gd name="connsiteX81" fmla="*/ 3148717 w 3721211"/>
                  <a:gd name="connsiteY81" fmla="*/ 365760 h 1630017"/>
                  <a:gd name="connsiteX82" fmla="*/ 2989691 w 3721211"/>
                  <a:gd name="connsiteY82" fmla="*/ 310101 h 1630017"/>
                  <a:gd name="connsiteX83" fmla="*/ 2862470 w 3721211"/>
                  <a:gd name="connsiteY83" fmla="*/ 333955 h 1630017"/>
                  <a:gd name="connsiteX84" fmla="*/ 2655736 w 3721211"/>
                  <a:gd name="connsiteY84" fmla="*/ 389614 h 1630017"/>
                  <a:gd name="connsiteX85" fmla="*/ 2528515 w 3721211"/>
                  <a:gd name="connsiteY85" fmla="*/ 429370 h 1630017"/>
                  <a:gd name="connsiteX86" fmla="*/ 2528515 w 3721211"/>
                  <a:gd name="connsiteY86" fmla="*/ 556591 h 1630017"/>
                  <a:gd name="connsiteX87" fmla="*/ 2615979 w 3721211"/>
                  <a:gd name="connsiteY87" fmla="*/ 636104 h 1630017"/>
                  <a:gd name="connsiteX88" fmla="*/ 2615979 w 3721211"/>
                  <a:gd name="connsiteY88" fmla="*/ 659958 h 1630017"/>
                  <a:gd name="connsiteX89" fmla="*/ 2496710 w 3721211"/>
                  <a:gd name="connsiteY89" fmla="*/ 691763 h 1630017"/>
                  <a:gd name="connsiteX90" fmla="*/ 2456953 w 3721211"/>
                  <a:gd name="connsiteY90" fmla="*/ 636104 h 1630017"/>
                  <a:gd name="connsiteX91" fmla="*/ 2425148 w 3721211"/>
                  <a:gd name="connsiteY91" fmla="*/ 485029 h 1630017"/>
                  <a:gd name="connsiteX92" fmla="*/ 2385392 w 3721211"/>
                  <a:gd name="connsiteY92" fmla="*/ 485029 h 1630017"/>
                  <a:gd name="connsiteX93" fmla="*/ 2385392 w 3721211"/>
                  <a:gd name="connsiteY93" fmla="*/ 580445 h 1630017"/>
                  <a:gd name="connsiteX94" fmla="*/ 2289976 w 3721211"/>
                  <a:gd name="connsiteY94" fmla="*/ 516835 h 1630017"/>
                  <a:gd name="connsiteX95" fmla="*/ 2258171 w 3721211"/>
                  <a:gd name="connsiteY95" fmla="*/ 477078 h 1630017"/>
                  <a:gd name="connsiteX96" fmla="*/ 2210463 w 3721211"/>
                  <a:gd name="connsiteY96" fmla="*/ 453224 h 1630017"/>
                  <a:gd name="connsiteX97" fmla="*/ 2170706 w 3721211"/>
                  <a:gd name="connsiteY97" fmla="*/ 405516 h 1630017"/>
                  <a:gd name="connsiteX98" fmla="*/ 2019632 w 3721211"/>
                  <a:gd name="connsiteY98" fmla="*/ 405516 h 1630017"/>
                  <a:gd name="connsiteX99" fmla="*/ 2011680 w 3721211"/>
                  <a:gd name="connsiteY99" fmla="*/ 373711 h 1630017"/>
                  <a:gd name="connsiteX100" fmla="*/ 1948070 w 3721211"/>
                  <a:gd name="connsiteY100" fmla="*/ 357809 h 1630017"/>
                  <a:gd name="connsiteX101" fmla="*/ 1948070 w 3721211"/>
                  <a:gd name="connsiteY101" fmla="*/ 341906 h 1630017"/>
                  <a:gd name="connsiteX102" fmla="*/ 1796995 w 3721211"/>
                  <a:gd name="connsiteY102" fmla="*/ 341906 h 1630017"/>
                  <a:gd name="connsiteX103" fmla="*/ 1677726 w 3721211"/>
                  <a:gd name="connsiteY103" fmla="*/ 333955 h 1630017"/>
                  <a:gd name="connsiteX104" fmla="*/ 1566407 w 3721211"/>
                  <a:gd name="connsiteY104" fmla="*/ 278296 h 1630017"/>
                  <a:gd name="connsiteX105" fmla="*/ 1478943 w 3721211"/>
                  <a:gd name="connsiteY105" fmla="*/ 222636 h 1630017"/>
                  <a:gd name="connsiteX106" fmla="*/ 1431235 w 3721211"/>
                  <a:gd name="connsiteY106" fmla="*/ 198783 h 1630017"/>
                  <a:gd name="connsiteX107" fmla="*/ 1232453 w 3721211"/>
                  <a:gd name="connsiteY107" fmla="*/ 206734 h 1630017"/>
                  <a:gd name="connsiteX108" fmla="*/ 1152939 w 3721211"/>
                  <a:gd name="connsiteY108" fmla="*/ 95416 h 1630017"/>
                  <a:gd name="connsiteX109" fmla="*/ 1049573 w 3721211"/>
                  <a:gd name="connsiteY109" fmla="*/ 47708 h 1630017"/>
                  <a:gd name="connsiteX110" fmla="*/ 906449 w 3721211"/>
                  <a:gd name="connsiteY110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989691 w 3721211"/>
                  <a:gd name="connsiteY54" fmla="*/ 1065475 h 1630017"/>
                  <a:gd name="connsiteX55" fmla="*/ 2814762 w 3721211"/>
                  <a:gd name="connsiteY55" fmla="*/ 1200647 h 1630017"/>
                  <a:gd name="connsiteX56" fmla="*/ 2560321 w 3721211"/>
                  <a:gd name="connsiteY56" fmla="*/ 1089329 h 1630017"/>
                  <a:gd name="connsiteX57" fmla="*/ 2544417 w 3721211"/>
                  <a:gd name="connsiteY57" fmla="*/ 1192695 h 1630017"/>
                  <a:gd name="connsiteX58" fmla="*/ 2894275 w 3721211"/>
                  <a:gd name="connsiteY58" fmla="*/ 1439186 h 1630017"/>
                  <a:gd name="connsiteX59" fmla="*/ 3005593 w 3721211"/>
                  <a:gd name="connsiteY59" fmla="*/ 1327868 h 1630017"/>
                  <a:gd name="connsiteX60" fmla="*/ 3053301 w 3721211"/>
                  <a:gd name="connsiteY60" fmla="*/ 1296063 h 1630017"/>
                  <a:gd name="connsiteX61" fmla="*/ 3116912 w 3721211"/>
                  <a:gd name="connsiteY61" fmla="*/ 1351722 h 1630017"/>
                  <a:gd name="connsiteX62" fmla="*/ 3204376 w 3721211"/>
                  <a:gd name="connsiteY62" fmla="*/ 1407381 h 1630017"/>
                  <a:gd name="connsiteX63" fmla="*/ 3299792 w 3721211"/>
                  <a:gd name="connsiteY63" fmla="*/ 1526650 h 1630017"/>
                  <a:gd name="connsiteX64" fmla="*/ 3379305 w 3721211"/>
                  <a:gd name="connsiteY64" fmla="*/ 1606163 h 1630017"/>
                  <a:gd name="connsiteX65" fmla="*/ 3458818 w 3721211"/>
                  <a:gd name="connsiteY65" fmla="*/ 1630017 h 1630017"/>
                  <a:gd name="connsiteX66" fmla="*/ 3578087 w 3721211"/>
                  <a:gd name="connsiteY66" fmla="*/ 1630017 h 1630017"/>
                  <a:gd name="connsiteX67" fmla="*/ 3617844 w 3721211"/>
                  <a:gd name="connsiteY67" fmla="*/ 1542553 h 1630017"/>
                  <a:gd name="connsiteX68" fmla="*/ 3617844 w 3721211"/>
                  <a:gd name="connsiteY68" fmla="*/ 1375576 h 1630017"/>
                  <a:gd name="connsiteX69" fmla="*/ 3681454 w 3721211"/>
                  <a:gd name="connsiteY69" fmla="*/ 1144988 h 1630017"/>
                  <a:gd name="connsiteX70" fmla="*/ 3657600 w 3721211"/>
                  <a:gd name="connsiteY70" fmla="*/ 938254 h 1630017"/>
                  <a:gd name="connsiteX71" fmla="*/ 3697357 w 3721211"/>
                  <a:gd name="connsiteY71" fmla="*/ 866692 h 1630017"/>
                  <a:gd name="connsiteX72" fmla="*/ 3721211 w 3721211"/>
                  <a:gd name="connsiteY72" fmla="*/ 795130 h 1630017"/>
                  <a:gd name="connsiteX73" fmla="*/ 3721211 w 3721211"/>
                  <a:gd name="connsiteY73" fmla="*/ 707666 h 1630017"/>
                  <a:gd name="connsiteX74" fmla="*/ 3617844 w 3721211"/>
                  <a:gd name="connsiteY74" fmla="*/ 707666 h 1630017"/>
                  <a:gd name="connsiteX75" fmla="*/ 3482672 w 3721211"/>
                  <a:gd name="connsiteY75" fmla="*/ 620202 h 1630017"/>
                  <a:gd name="connsiteX76" fmla="*/ 3411110 w 3721211"/>
                  <a:gd name="connsiteY76" fmla="*/ 588396 h 1630017"/>
                  <a:gd name="connsiteX77" fmla="*/ 3307743 w 3721211"/>
                  <a:gd name="connsiteY77" fmla="*/ 540689 h 1630017"/>
                  <a:gd name="connsiteX78" fmla="*/ 3283889 w 3721211"/>
                  <a:gd name="connsiteY78" fmla="*/ 453224 h 1630017"/>
                  <a:gd name="connsiteX79" fmla="*/ 3315694 w 3721211"/>
                  <a:gd name="connsiteY79" fmla="*/ 469127 h 1630017"/>
                  <a:gd name="connsiteX80" fmla="*/ 3275938 w 3721211"/>
                  <a:gd name="connsiteY80" fmla="*/ 349857 h 1630017"/>
                  <a:gd name="connsiteX81" fmla="*/ 3148717 w 3721211"/>
                  <a:gd name="connsiteY81" fmla="*/ 365760 h 1630017"/>
                  <a:gd name="connsiteX82" fmla="*/ 2989691 w 3721211"/>
                  <a:gd name="connsiteY82" fmla="*/ 310101 h 1630017"/>
                  <a:gd name="connsiteX83" fmla="*/ 2862470 w 3721211"/>
                  <a:gd name="connsiteY83" fmla="*/ 333955 h 1630017"/>
                  <a:gd name="connsiteX84" fmla="*/ 2655736 w 3721211"/>
                  <a:gd name="connsiteY84" fmla="*/ 389614 h 1630017"/>
                  <a:gd name="connsiteX85" fmla="*/ 2528515 w 3721211"/>
                  <a:gd name="connsiteY85" fmla="*/ 429370 h 1630017"/>
                  <a:gd name="connsiteX86" fmla="*/ 2528515 w 3721211"/>
                  <a:gd name="connsiteY86" fmla="*/ 556591 h 1630017"/>
                  <a:gd name="connsiteX87" fmla="*/ 2615979 w 3721211"/>
                  <a:gd name="connsiteY87" fmla="*/ 636104 h 1630017"/>
                  <a:gd name="connsiteX88" fmla="*/ 2615979 w 3721211"/>
                  <a:gd name="connsiteY88" fmla="*/ 659958 h 1630017"/>
                  <a:gd name="connsiteX89" fmla="*/ 2496710 w 3721211"/>
                  <a:gd name="connsiteY89" fmla="*/ 691763 h 1630017"/>
                  <a:gd name="connsiteX90" fmla="*/ 2456953 w 3721211"/>
                  <a:gd name="connsiteY90" fmla="*/ 636104 h 1630017"/>
                  <a:gd name="connsiteX91" fmla="*/ 2425148 w 3721211"/>
                  <a:gd name="connsiteY91" fmla="*/ 485029 h 1630017"/>
                  <a:gd name="connsiteX92" fmla="*/ 2385392 w 3721211"/>
                  <a:gd name="connsiteY92" fmla="*/ 485029 h 1630017"/>
                  <a:gd name="connsiteX93" fmla="*/ 2385392 w 3721211"/>
                  <a:gd name="connsiteY93" fmla="*/ 580445 h 1630017"/>
                  <a:gd name="connsiteX94" fmla="*/ 2289976 w 3721211"/>
                  <a:gd name="connsiteY94" fmla="*/ 516835 h 1630017"/>
                  <a:gd name="connsiteX95" fmla="*/ 2258171 w 3721211"/>
                  <a:gd name="connsiteY95" fmla="*/ 477078 h 1630017"/>
                  <a:gd name="connsiteX96" fmla="*/ 2210463 w 3721211"/>
                  <a:gd name="connsiteY96" fmla="*/ 453224 h 1630017"/>
                  <a:gd name="connsiteX97" fmla="*/ 2170706 w 3721211"/>
                  <a:gd name="connsiteY97" fmla="*/ 405516 h 1630017"/>
                  <a:gd name="connsiteX98" fmla="*/ 2019632 w 3721211"/>
                  <a:gd name="connsiteY98" fmla="*/ 405516 h 1630017"/>
                  <a:gd name="connsiteX99" fmla="*/ 2011680 w 3721211"/>
                  <a:gd name="connsiteY99" fmla="*/ 373711 h 1630017"/>
                  <a:gd name="connsiteX100" fmla="*/ 1948070 w 3721211"/>
                  <a:gd name="connsiteY100" fmla="*/ 357809 h 1630017"/>
                  <a:gd name="connsiteX101" fmla="*/ 1948070 w 3721211"/>
                  <a:gd name="connsiteY101" fmla="*/ 341906 h 1630017"/>
                  <a:gd name="connsiteX102" fmla="*/ 1796995 w 3721211"/>
                  <a:gd name="connsiteY102" fmla="*/ 341906 h 1630017"/>
                  <a:gd name="connsiteX103" fmla="*/ 1677726 w 3721211"/>
                  <a:gd name="connsiteY103" fmla="*/ 333955 h 1630017"/>
                  <a:gd name="connsiteX104" fmla="*/ 1566407 w 3721211"/>
                  <a:gd name="connsiteY104" fmla="*/ 278296 h 1630017"/>
                  <a:gd name="connsiteX105" fmla="*/ 1478943 w 3721211"/>
                  <a:gd name="connsiteY105" fmla="*/ 222636 h 1630017"/>
                  <a:gd name="connsiteX106" fmla="*/ 1431235 w 3721211"/>
                  <a:gd name="connsiteY106" fmla="*/ 198783 h 1630017"/>
                  <a:gd name="connsiteX107" fmla="*/ 1232453 w 3721211"/>
                  <a:gd name="connsiteY107" fmla="*/ 206734 h 1630017"/>
                  <a:gd name="connsiteX108" fmla="*/ 1152939 w 3721211"/>
                  <a:gd name="connsiteY108" fmla="*/ 95416 h 1630017"/>
                  <a:gd name="connsiteX109" fmla="*/ 1049573 w 3721211"/>
                  <a:gd name="connsiteY109" fmla="*/ 47708 h 1630017"/>
                  <a:gd name="connsiteX110" fmla="*/ 906449 w 3721211"/>
                  <a:gd name="connsiteY110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989691 w 3721211"/>
                  <a:gd name="connsiteY54" fmla="*/ 1065475 h 1630017"/>
                  <a:gd name="connsiteX55" fmla="*/ 2814762 w 3721211"/>
                  <a:gd name="connsiteY55" fmla="*/ 1200647 h 1630017"/>
                  <a:gd name="connsiteX56" fmla="*/ 2560321 w 3721211"/>
                  <a:gd name="connsiteY56" fmla="*/ 1089329 h 1630017"/>
                  <a:gd name="connsiteX57" fmla="*/ 2544417 w 3721211"/>
                  <a:gd name="connsiteY57" fmla="*/ 1192695 h 1630017"/>
                  <a:gd name="connsiteX58" fmla="*/ 2727298 w 3721211"/>
                  <a:gd name="connsiteY58" fmla="*/ 1319916 h 1630017"/>
                  <a:gd name="connsiteX59" fmla="*/ 2894275 w 3721211"/>
                  <a:gd name="connsiteY59" fmla="*/ 1439186 h 1630017"/>
                  <a:gd name="connsiteX60" fmla="*/ 3005593 w 3721211"/>
                  <a:gd name="connsiteY60" fmla="*/ 1327868 h 1630017"/>
                  <a:gd name="connsiteX61" fmla="*/ 3053301 w 3721211"/>
                  <a:gd name="connsiteY61" fmla="*/ 1296063 h 1630017"/>
                  <a:gd name="connsiteX62" fmla="*/ 3116912 w 3721211"/>
                  <a:gd name="connsiteY62" fmla="*/ 1351722 h 1630017"/>
                  <a:gd name="connsiteX63" fmla="*/ 3204376 w 3721211"/>
                  <a:gd name="connsiteY63" fmla="*/ 1407381 h 1630017"/>
                  <a:gd name="connsiteX64" fmla="*/ 3299792 w 3721211"/>
                  <a:gd name="connsiteY64" fmla="*/ 1526650 h 1630017"/>
                  <a:gd name="connsiteX65" fmla="*/ 3379305 w 3721211"/>
                  <a:gd name="connsiteY65" fmla="*/ 1606163 h 1630017"/>
                  <a:gd name="connsiteX66" fmla="*/ 3458818 w 3721211"/>
                  <a:gd name="connsiteY66" fmla="*/ 1630017 h 1630017"/>
                  <a:gd name="connsiteX67" fmla="*/ 3578087 w 3721211"/>
                  <a:gd name="connsiteY67" fmla="*/ 1630017 h 1630017"/>
                  <a:gd name="connsiteX68" fmla="*/ 3617844 w 3721211"/>
                  <a:gd name="connsiteY68" fmla="*/ 1542553 h 1630017"/>
                  <a:gd name="connsiteX69" fmla="*/ 3617844 w 3721211"/>
                  <a:gd name="connsiteY69" fmla="*/ 1375576 h 1630017"/>
                  <a:gd name="connsiteX70" fmla="*/ 3681454 w 3721211"/>
                  <a:gd name="connsiteY70" fmla="*/ 1144988 h 1630017"/>
                  <a:gd name="connsiteX71" fmla="*/ 3657600 w 3721211"/>
                  <a:gd name="connsiteY71" fmla="*/ 938254 h 1630017"/>
                  <a:gd name="connsiteX72" fmla="*/ 3697357 w 3721211"/>
                  <a:gd name="connsiteY72" fmla="*/ 866692 h 1630017"/>
                  <a:gd name="connsiteX73" fmla="*/ 3721211 w 3721211"/>
                  <a:gd name="connsiteY73" fmla="*/ 795130 h 1630017"/>
                  <a:gd name="connsiteX74" fmla="*/ 3721211 w 3721211"/>
                  <a:gd name="connsiteY74" fmla="*/ 707666 h 1630017"/>
                  <a:gd name="connsiteX75" fmla="*/ 3617844 w 3721211"/>
                  <a:gd name="connsiteY75" fmla="*/ 707666 h 1630017"/>
                  <a:gd name="connsiteX76" fmla="*/ 3482672 w 3721211"/>
                  <a:gd name="connsiteY76" fmla="*/ 620202 h 1630017"/>
                  <a:gd name="connsiteX77" fmla="*/ 3411110 w 3721211"/>
                  <a:gd name="connsiteY77" fmla="*/ 588396 h 1630017"/>
                  <a:gd name="connsiteX78" fmla="*/ 3307743 w 3721211"/>
                  <a:gd name="connsiteY78" fmla="*/ 540689 h 1630017"/>
                  <a:gd name="connsiteX79" fmla="*/ 3283889 w 3721211"/>
                  <a:gd name="connsiteY79" fmla="*/ 453224 h 1630017"/>
                  <a:gd name="connsiteX80" fmla="*/ 3315694 w 3721211"/>
                  <a:gd name="connsiteY80" fmla="*/ 469127 h 1630017"/>
                  <a:gd name="connsiteX81" fmla="*/ 3275938 w 3721211"/>
                  <a:gd name="connsiteY81" fmla="*/ 349857 h 1630017"/>
                  <a:gd name="connsiteX82" fmla="*/ 3148717 w 3721211"/>
                  <a:gd name="connsiteY82" fmla="*/ 365760 h 1630017"/>
                  <a:gd name="connsiteX83" fmla="*/ 2989691 w 3721211"/>
                  <a:gd name="connsiteY83" fmla="*/ 310101 h 1630017"/>
                  <a:gd name="connsiteX84" fmla="*/ 2862470 w 3721211"/>
                  <a:gd name="connsiteY84" fmla="*/ 333955 h 1630017"/>
                  <a:gd name="connsiteX85" fmla="*/ 2655736 w 3721211"/>
                  <a:gd name="connsiteY85" fmla="*/ 389614 h 1630017"/>
                  <a:gd name="connsiteX86" fmla="*/ 2528515 w 3721211"/>
                  <a:gd name="connsiteY86" fmla="*/ 429370 h 1630017"/>
                  <a:gd name="connsiteX87" fmla="*/ 2528515 w 3721211"/>
                  <a:gd name="connsiteY87" fmla="*/ 556591 h 1630017"/>
                  <a:gd name="connsiteX88" fmla="*/ 2615979 w 3721211"/>
                  <a:gd name="connsiteY88" fmla="*/ 636104 h 1630017"/>
                  <a:gd name="connsiteX89" fmla="*/ 2615979 w 3721211"/>
                  <a:gd name="connsiteY89" fmla="*/ 659958 h 1630017"/>
                  <a:gd name="connsiteX90" fmla="*/ 2496710 w 3721211"/>
                  <a:gd name="connsiteY90" fmla="*/ 691763 h 1630017"/>
                  <a:gd name="connsiteX91" fmla="*/ 2456953 w 3721211"/>
                  <a:gd name="connsiteY91" fmla="*/ 636104 h 1630017"/>
                  <a:gd name="connsiteX92" fmla="*/ 2425148 w 3721211"/>
                  <a:gd name="connsiteY92" fmla="*/ 485029 h 1630017"/>
                  <a:gd name="connsiteX93" fmla="*/ 2385392 w 3721211"/>
                  <a:gd name="connsiteY93" fmla="*/ 485029 h 1630017"/>
                  <a:gd name="connsiteX94" fmla="*/ 2385392 w 3721211"/>
                  <a:gd name="connsiteY94" fmla="*/ 580445 h 1630017"/>
                  <a:gd name="connsiteX95" fmla="*/ 2289976 w 3721211"/>
                  <a:gd name="connsiteY95" fmla="*/ 516835 h 1630017"/>
                  <a:gd name="connsiteX96" fmla="*/ 2258171 w 3721211"/>
                  <a:gd name="connsiteY96" fmla="*/ 477078 h 1630017"/>
                  <a:gd name="connsiteX97" fmla="*/ 2210463 w 3721211"/>
                  <a:gd name="connsiteY97" fmla="*/ 453224 h 1630017"/>
                  <a:gd name="connsiteX98" fmla="*/ 2170706 w 3721211"/>
                  <a:gd name="connsiteY98" fmla="*/ 405516 h 1630017"/>
                  <a:gd name="connsiteX99" fmla="*/ 2019632 w 3721211"/>
                  <a:gd name="connsiteY99" fmla="*/ 405516 h 1630017"/>
                  <a:gd name="connsiteX100" fmla="*/ 2011680 w 3721211"/>
                  <a:gd name="connsiteY100" fmla="*/ 373711 h 1630017"/>
                  <a:gd name="connsiteX101" fmla="*/ 1948070 w 3721211"/>
                  <a:gd name="connsiteY101" fmla="*/ 357809 h 1630017"/>
                  <a:gd name="connsiteX102" fmla="*/ 1948070 w 3721211"/>
                  <a:gd name="connsiteY102" fmla="*/ 341906 h 1630017"/>
                  <a:gd name="connsiteX103" fmla="*/ 1796995 w 3721211"/>
                  <a:gd name="connsiteY103" fmla="*/ 341906 h 1630017"/>
                  <a:gd name="connsiteX104" fmla="*/ 1677726 w 3721211"/>
                  <a:gd name="connsiteY104" fmla="*/ 333955 h 1630017"/>
                  <a:gd name="connsiteX105" fmla="*/ 1566407 w 3721211"/>
                  <a:gd name="connsiteY105" fmla="*/ 278296 h 1630017"/>
                  <a:gd name="connsiteX106" fmla="*/ 1478943 w 3721211"/>
                  <a:gd name="connsiteY106" fmla="*/ 222636 h 1630017"/>
                  <a:gd name="connsiteX107" fmla="*/ 1431235 w 3721211"/>
                  <a:gd name="connsiteY107" fmla="*/ 198783 h 1630017"/>
                  <a:gd name="connsiteX108" fmla="*/ 1232453 w 3721211"/>
                  <a:gd name="connsiteY108" fmla="*/ 206734 h 1630017"/>
                  <a:gd name="connsiteX109" fmla="*/ 1152939 w 3721211"/>
                  <a:gd name="connsiteY109" fmla="*/ 95416 h 1630017"/>
                  <a:gd name="connsiteX110" fmla="*/ 1049573 w 3721211"/>
                  <a:gd name="connsiteY110" fmla="*/ 47708 h 1630017"/>
                  <a:gd name="connsiteX111" fmla="*/ 906449 w 3721211"/>
                  <a:gd name="connsiteY111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989691 w 3721211"/>
                  <a:gd name="connsiteY54" fmla="*/ 1065475 h 1630017"/>
                  <a:gd name="connsiteX55" fmla="*/ 2814762 w 3721211"/>
                  <a:gd name="connsiteY55" fmla="*/ 1200647 h 1630017"/>
                  <a:gd name="connsiteX56" fmla="*/ 2560321 w 3721211"/>
                  <a:gd name="connsiteY56" fmla="*/ 1089329 h 1630017"/>
                  <a:gd name="connsiteX57" fmla="*/ 2544417 w 3721211"/>
                  <a:gd name="connsiteY57" fmla="*/ 1192695 h 1630017"/>
                  <a:gd name="connsiteX58" fmla="*/ 2814762 w 3721211"/>
                  <a:gd name="connsiteY58" fmla="*/ 1304013 h 1630017"/>
                  <a:gd name="connsiteX59" fmla="*/ 2894275 w 3721211"/>
                  <a:gd name="connsiteY59" fmla="*/ 1439186 h 1630017"/>
                  <a:gd name="connsiteX60" fmla="*/ 3005593 w 3721211"/>
                  <a:gd name="connsiteY60" fmla="*/ 1327868 h 1630017"/>
                  <a:gd name="connsiteX61" fmla="*/ 3053301 w 3721211"/>
                  <a:gd name="connsiteY61" fmla="*/ 1296063 h 1630017"/>
                  <a:gd name="connsiteX62" fmla="*/ 3116912 w 3721211"/>
                  <a:gd name="connsiteY62" fmla="*/ 1351722 h 1630017"/>
                  <a:gd name="connsiteX63" fmla="*/ 3204376 w 3721211"/>
                  <a:gd name="connsiteY63" fmla="*/ 1407381 h 1630017"/>
                  <a:gd name="connsiteX64" fmla="*/ 3299792 w 3721211"/>
                  <a:gd name="connsiteY64" fmla="*/ 1526650 h 1630017"/>
                  <a:gd name="connsiteX65" fmla="*/ 3379305 w 3721211"/>
                  <a:gd name="connsiteY65" fmla="*/ 1606163 h 1630017"/>
                  <a:gd name="connsiteX66" fmla="*/ 3458818 w 3721211"/>
                  <a:gd name="connsiteY66" fmla="*/ 1630017 h 1630017"/>
                  <a:gd name="connsiteX67" fmla="*/ 3578087 w 3721211"/>
                  <a:gd name="connsiteY67" fmla="*/ 1630017 h 1630017"/>
                  <a:gd name="connsiteX68" fmla="*/ 3617844 w 3721211"/>
                  <a:gd name="connsiteY68" fmla="*/ 1542553 h 1630017"/>
                  <a:gd name="connsiteX69" fmla="*/ 3617844 w 3721211"/>
                  <a:gd name="connsiteY69" fmla="*/ 1375576 h 1630017"/>
                  <a:gd name="connsiteX70" fmla="*/ 3681454 w 3721211"/>
                  <a:gd name="connsiteY70" fmla="*/ 1144988 h 1630017"/>
                  <a:gd name="connsiteX71" fmla="*/ 3657600 w 3721211"/>
                  <a:gd name="connsiteY71" fmla="*/ 938254 h 1630017"/>
                  <a:gd name="connsiteX72" fmla="*/ 3697357 w 3721211"/>
                  <a:gd name="connsiteY72" fmla="*/ 866692 h 1630017"/>
                  <a:gd name="connsiteX73" fmla="*/ 3721211 w 3721211"/>
                  <a:gd name="connsiteY73" fmla="*/ 795130 h 1630017"/>
                  <a:gd name="connsiteX74" fmla="*/ 3721211 w 3721211"/>
                  <a:gd name="connsiteY74" fmla="*/ 707666 h 1630017"/>
                  <a:gd name="connsiteX75" fmla="*/ 3617844 w 3721211"/>
                  <a:gd name="connsiteY75" fmla="*/ 707666 h 1630017"/>
                  <a:gd name="connsiteX76" fmla="*/ 3482672 w 3721211"/>
                  <a:gd name="connsiteY76" fmla="*/ 620202 h 1630017"/>
                  <a:gd name="connsiteX77" fmla="*/ 3411110 w 3721211"/>
                  <a:gd name="connsiteY77" fmla="*/ 588396 h 1630017"/>
                  <a:gd name="connsiteX78" fmla="*/ 3307743 w 3721211"/>
                  <a:gd name="connsiteY78" fmla="*/ 540689 h 1630017"/>
                  <a:gd name="connsiteX79" fmla="*/ 3283889 w 3721211"/>
                  <a:gd name="connsiteY79" fmla="*/ 453224 h 1630017"/>
                  <a:gd name="connsiteX80" fmla="*/ 3315694 w 3721211"/>
                  <a:gd name="connsiteY80" fmla="*/ 469127 h 1630017"/>
                  <a:gd name="connsiteX81" fmla="*/ 3275938 w 3721211"/>
                  <a:gd name="connsiteY81" fmla="*/ 349857 h 1630017"/>
                  <a:gd name="connsiteX82" fmla="*/ 3148717 w 3721211"/>
                  <a:gd name="connsiteY82" fmla="*/ 365760 h 1630017"/>
                  <a:gd name="connsiteX83" fmla="*/ 2989691 w 3721211"/>
                  <a:gd name="connsiteY83" fmla="*/ 310101 h 1630017"/>
                  <a:gd name="connsiteX84" fmla="*/ 2862470 w 3721211"/>
                  <a:gd name="connsiteY84" fmla="*/ 333955 h 1630017"/>
                  <a:gd name="connsiteX85" fmla="*/ 2655736 w 3721211"/>
                  <a:gd name="connsiteY85" fmla="*/ 389614 h 1630017"/>
                  <a:gd name="connsiteX86" fmla="*/ 2528515 w 3721211"/>
                  <a:gd name="connsiteY86" fmla="*/ 429370 h 1630017"/>
                  <a:gd name="connsiteX87" fmla="*/ 2528515 w 3721211"/>
                  <a:gd name="connsiteY87" fmla="*/ 556591 h 1630017"/>
                  <a:gd name="connsiteX88" fmla="*/ 2615979 w 3721211"/>
                  <a:gd name="connsiteY88" fmla="*/ 636104 h 1630017"/>
                  <a:gd name="connsiteX89" fmla="*/ 2615979 w 3721211"/>
                  <a:gd name="connsiteY89" fmla="*/ 659958 h 1630017"/>
                  <a:gd name="connsiteX90" fmla="*/ 2496710 w 3721211"/>
                  <a:gd name="connsiteY90" fmla="*/ 691763 h 1630017"/>
                  <a:gd name="connsiteX91" fmla="*/ 2456953 w 3721211"/>
                  <a:gd name="connsiteY91" fmla="*/ 636104 h 1630017"/>
                  <a:gd name="connsiteX92" fmla="*/ 2425148 w 3721211"/>
                  <a:gd name="connsiteY92" fmla="*/ 485029 h 1630017"/>
                  <a:gd name="connsiteX93" fmla="*/ 2385392 w 3721211"/>
                  <a:gd name="connsiteY93" fmla="*/ 485029 h 1630017"/>
                  <a:gd name="connsiteX94" fmla="*/ 2385392 w 3721211"/>
                  <a:gd name="connsiteY94" fmla="*/ 580445 h 1630017"/>
                  <a:gd name="connsiteX95" fmla="*/ 2289976 w 3721211"/>
                  <a:gd name="connsiteY95" fmla="*/ 516835 h 1630017"/>
                  <a:gd name="connsiteX96" fmla="*/ 2258171 w 3721211"/>
                  <a:gd name="connsiteY96" fmla="*/ 477078 h 1630017"/>
                  <a:gd name="connsiteX97" fmla="*/ 2210463 w 3721211"/>
                  <a:gd name="connsiteY97" fmla="*/ 453224 h 1630017"/>
                  <a:gd name="connsiteX98" fmla="*/ 2170706 w 3721211"/>
                  <a:gd name="connsiteY98" fmla="*/ 405516 h 1630017"/>
                  <a:gd name="connsiteX99" fmla="*/ 2019632 w 3721211"/>
                  <a:gd name="connsiteY99" fmla="*/ 405516 h 1630017"/>
                  <a:gd name="connsiteX100" fmla="*/ 2011680 w 3721211"/>
                  <a:gd name="connsiteY100" fmla="*/ 373711 h 1630017"/>
                  <a:gd name="connsiteX101" fmla="*/ 1948070 w 3721211"/>
                  <a:gd name="connsiteY101" fmla="*/ 357809 h 1630017"/>
                  <a:gd name="connsiteX102" fmla="*/ 1948070 w 3721211"/>
                  <a:gd name="connsiteY102" fmla="*/ 341906 h 1630017"/>
                  <a:gd name="connsiteX103" fmla="*/ 1796995 w 3721211"/>
                  <a:gd name="connsiteY103" fmla="*/ 341906 h 1630017"/>
                  <a:gd name="connsiteX104" fmla="*/ 1677726 w 3721211"/>
                  <a:gd name="connsiteY104" fmla="*/ 333955 h 1630017"/>
                  <a:gd name="connsiteX105" fmla="*/ 1566407 w 3721211"/>
                  <a:gd name="connsiteY105" fmla="*/ 278296 h 1630017"/>
                  <a:gd name="connsiteX106" fmla="*/ 1478943 w 3721211"/>
                  <a:gd name="connsiteY106" fmla="*/ 222636 h 1630017"/>
                  <a:gd name="connsiteX107" fmla="*/ 1431235 w 3721211"/>
                  <a:gd name="connsiteY107" fmla="*/ 198783 h 1630017"/>
                  <a:gd name="connsiteX108" fmla="*/ 1232453 w 3721211"/>
                  <a:gd name="connsiteY108" fmla="*/ 206734 h 1630017"/>
                  <a:gd name="connsiteX109" fmla="*/ 1152939 w 3721211"/>
                  <a:gd name="connsiteY109" fmla="*/ 95416 h 1630017"/>
                  <a:gd name="connsiteX110" fmla="*/ 1049573 w 3721211"/>
                  <a:gd name="connsiteY110" fmla="*/ 47708 h 1630017"/>
                  <a:gd name="connsiteX111" fmla="*/ 906449 w 3721211"/>
                  <a:gd name="connsiteY111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73426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989691 w 3721211"/>
                  <a:gd name="connsiteY54" fmla="*/ 1065475 h 1630017"/>
                  <a:gd name="connsiteX55" fmla="*/ 2830665 w 3721211"/>
                  <a:gd name="connsiteY55" fmla="*/ 1160890 h 1630017"/>
                  <a:gd name="connsiteX56" fmla="*/ 2560321 w 3721211"/>
                  <a:gd name="connsiteY56" fmla="*/ 1089329 h 1630017"/>
                  <a:gd name="connsiteX57" fmla="*/ 2544417 w 3721211"/>
                  <a:gd name="connsiteY57" fmla="*/ 1192695 h 1630017"/>
                  <a:gd name="connsiteX58" fmla="*/ 2814762 w 3721211"/>
                  <a:gd name="connsiteY58" fmla="*/ 1304013 h 1630017"/>
                  <a:gd name="connsiteX59" fmla="*/ 2894275 w 3721211"/>
                  <a:gd name="connsiteY59" fmla="*/ 1439186 h 1630017"/>
                  <a:gd name="connsiteX60" fmla="*/ 3005593 w 3721211"/>
                  <a:gd name="connsiteY60" fmla="*/ 1327868 h 1630017"/>
                  <a:gd name="connsiteX61" fmla="*/ 3053301 w 3721211"/>
                  <a:gd name="connsiteY61" fmla="*/ 1296063 h 1630017"/>
                  <a:gd name="connsiteX62" fmla="*/ 3116912 w 3721211"/>
                  <a:gd name="connsiteY62" fmla="*/ 1351722 h 1630017"/>
                  <a:gd name="connsiteX63" fmla="*/ 3204376 w 3721211"/>
                  <a:gd name="connsiteY63" fmla="*/ 1407381 h 1630017"/>
                  <a:gd name="connsiteX64" fmla="*/ 3299792 w 3721211"/>
                  <a:gd name="connsiteY64" fmla="*/ 1526650 h 1630017"/>
                  <a:gd name="connsiteX65" fmla="*/ 3379305 w 3721211"/>
                  <a:gd name="connsiteY65" fmla="*/ 1606163 h 1630017"/>
                  <a:gd name="connsiteX66" fmla="*/ 3458818 w 3721211"/>
                  <a:gd name="connsiteY66" fmla="*/ 1630017 h 1630017"/>
                  <a:gd name="connsiteX67" fmla="*/ 3578087 w 3721211"/>
                  <a:gd name="connsiteY67" fmla="*/ 1630017 h 1630017"/>
                  <a:gd name="connsiteX68" fmla="*/ 3617844 w 3721211"/>
                  <a:gd name="connsiteY68" fmla="*/ 1542553 h 1630017"/>
                  <a:gd name="connsiteX69" fmla="*/ 3617844 w 3721211"/>
                  <a:gd name="connsiteY69" fmla="*/ 1375576 h 1630017"/>
                  <a:gd name="connsiteX70" fmla="*/ 3681454 w 3721211"/>
                  <a:gd name="connsiteY70" fmla="*/ 1144988 h 1630017"/>
                  <a:gd name="connsiteX71" fmla="*/ 3657600 w 3721211"/>
                  <a:gd name="connsiteY71" fmla="*/ 938254 h 1630017"/>
                  <a:gd name="connsiteX72" fmla="*/ 3697357 w 3721211"/>
                  <a:gd name="connsiteY72" fmla="*/ 866692 h 1630017"/>
                  <a:gd name="connsiteX73" fmla="*/ 3721211 w 3721211"/>
                  <a:gd name="connsiteY73" fmla="*/ 795130 h 1630017"/>
                  <a:gd name="connsiteX74" fmla="*/ 3721211 w 3721211"/>
                  <a:gd name="connsiteY74" fmla="*/ 707666 h 1630017"/>
                  <a:gd name="connsiteX75" fmla="*/ 3617844 w 3721211"/>
                  <a:gd name="connsiteY75" fmla="*/ 707666 h 1630017"/>
                  <a:gd name="connsiteX76" fmla="*/ 3482672 w 3721211"/>
                  <a:gd name="connsiteY76" fmla="*/ 620202 h 1630017"/>
                  <a:gd name="connsiteX77" fmla="*/ 3411110 w 3721211"/>
                  <a:gd name="connsiteY77" fmla="*/ 588396 h 1630017"/>
                  <a:gd name="connsiteX78" fmla="*/ 3307743 w 3721211"/>
                  <a:gd name="connsiteY78" fmla="*/ 540689 h 1630017"/>
                  <a:gd name="connsiteX79" fmla="*/ 3283889 w 3721211"/>
                  <a:gd name="connsiteY79" fmla="*/ 453224 h 1630017"/>
                  <a:gd name="connsiteX80" fmla="*/ 3315694 w 3721211"/>
                  <a:gd name="connsiteY80" fmla="*/ 469127 h 1630017"/>
                  <a:gd name="connsiteX81" fmla="*/ 3275938 w 3721211"/>
                  <a:gd name="connsiteY81" fmla="*/ 349857 h 1630017"/>
                  <a:gd name="connsiteX82" fmla="*/ 3148717 w 3721211"/>
                  <a:gd name="connsiteY82" fmla="*/ 365760 h 1630017"/>
                  <a:gd name="connsiteX83" fmla="*/ 2989691 w 3721211"/>
                  <a:gd name="connsiteY83" fmla="*/ 310101 h 1630017"/>
                  <a:gd name="connsiteX84" fmla="*/ 2862470 w 3721211"/>
                  <a:gd name="connsiteY84" fmla="*/ 333955 h 1630017"/>
                  <a:gd name="connsiteX85" fmla="*/ 2655736 w 3721211"/>
                  <a:gd name="connsiteY85" fmla="*/ 389614 h 1630017"/>
                  <a:gd name="connsiteX86" fmla="*/ 2528515 w 3721211"/>
                  <a:gd name="connsiteY86" fmla="*/ 429370 h 1630017"/>
                  <a:gd name="connsiteX87" fmla="*/ 2528515 w 3721211"/>
                  <a:gd name="connsiteY87" fmla="*/ 556591 h 1630017"/>
                  <a:gd name="connsiteX88" fmla="*/ 2615979 w 3721211"/>
                  <a:gd name="connsiteY88" fmla="*/ 636104 h 1630017"/>
                  <a:gd name="connsiteX89" fmla="*/ 2615979 w 3721211"/>
                  <a:gd name="connsiteY89" fmla="*/ 659958 h 1630017"/>
                  <a:gd name="connsiteX90" fmla="*/ 2496710 w 3721211"/>
                  <a:gd name="connsiteY90" fmla="*/ 691763 h 1630017"/>
                  <a:gd name="connsiteX91" fmla="*/ 2456953 w 3721211"/>
                  <a:gd name="connsiteY91" fmla="*/ 636104 h 1630017"/>
                  <a:gd name="connsiteX92" fmla="*/ 2425148 w 3721211"/>
                  <a:gd name="connsiteY92" fmla="*/ 485029 h 1630017"/>
                  <a:gd name="connsiteX93" fmla="*/ 2385392 w 3721211"/>
                  <a:gd name="connsiteY93" fmla="*/ 485029 h 1630017"/>
                  <a:gd name="connsiteX94" fmla="*/ 2385392 w 3721211"/>
                  <a:gd name="connsiteY94" fmla="*/ 580445 h 1630017"/>
                  <a:gd name="connsiteX95" fmla="*/ 2289976 w 3721211"/>
                  <a:gd name="connsiteY95" fmla="*/ 516835 h 1630017"/>
                  <a:gd name="connsiteX96" fmla="*/ 2258171 w 3721211"/>
                  <a:gd name="connsiteY96" fmla="*/ 477078 h 1630017"/>
                  <a:gd name="connsiteX97" fmla="*/ 2210463 w 3721211"/>
                  <a:gd name="connsiteY97" fmla="*/ 453224 h 1630017"/>
                  <a:gd name="connsiteX98" fmla="*/ 2170706 w 3721211"/>
                  <a:gd name="connsiteY98" fmla="*/ 405516 h 1630017"/>
                  <a:gd name="connsiteX99" fmla="*/ 2019632 w 3721211"/>
                  <a:gd name="connsiteY99" fmla="*/ 405516 h 1630017"/>
                  <a:gd name="connsiteX100" fmla="*/ 2011680 w 3721211"/>
                  <a:gd name="connsiteY100" fmla="*/ 373711 h 1630017"/>
                  <a:gd name="connsiteX101" fmla="*/ 1948070 w 3721211"/>
                  <a:gd name="connsiteY101" fmla="*/ 357809 h 1630017"/>
                  <a:gd name="connsiteX102" fmla="*/ 1948070 w 3721211"/>
                  <a:gd name="connsiteY102" fmla="*/ 341906 h 1630017"/>
                  <a:gd name="connsiteX103" fmla="*/ 1796995 w 3721211"/>
                  <a:gd name="connsiteY103" fmla="*/ 341906 h 1630017"/>
                  <a:gd name="connsiteX104" fmla="*/ 1677726 w 3721211"/>
                  <a:gd name="connsiteY104" fmla="*/ 333955 h 1630017"/>
                  <a:gd name="connsiteX105" fmla="*/ 1566407 w 3721211"/>
                  <a:gd name="connsiteY105" fmla="*/ 278296 h 1630017"/>
                  <a:gd name="connsiteX106" fmla="*/ 1478943 w 3721211"/>
                  <a:gd name="connsiteY106" fmla="*/ 222636 h 1630017"/>
                  <a:gd name="connsiteX107" fmla="*/ 1431235 w 3721211"/>
                  <a:gd name="connsiteY107" fmla="*/ 198783 h 1630017"/>
                  <a:gd name="connsiteX108" fmla="*/ 1232453 w 3721211"/>
                  <a:gd name="connsiteY108" fmla="*/ 206734 h 1630017"/>
                  <a:gd name="connsiteX109" fmla="*/ 1152939 w 3721211"/>
                  <a:gd name="connsiteY109" fmla="*/ 95416 h 1630017"/>
                  <a:gd name="connsiteX110" fmla="*/ 1049573 w 3721211"/>
                  <a:gd name="connsiteY110" fmla="*/ 47708 h 1630017"/>
                  <a:gd name="connsiteX111" fmla="*/ 906449 w 3721211"/>
                  <a:gd name="connsiteY111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488758 w 3721211"/>
                  <a:gd name="connsiteY48" fmla="*/ 1423283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989691 w 3721211"/>
                  <a:gd name="connsiteY54" fmla="*/ 1065475 h 1630017"/>
                  <a:gd name="connsiteX55" fmla="*/ 2830665 w 3721211"/>
                  <a:gd name="connsiteY55" fmla="*/ 1160890 h 1630017"/>
                  <a:gd name="connsiteX56" fmla="*/ 2560321 w 3721211"/>
                  <a:gd name="connsiteY56" fmla="*/ 1089329 h 1630017"/>
                  <a:gd name="connsiteX57" fmla="*/ 2544417 w 3721211"/>
                  <a:gd name="connsiteY57" fmla="*/ 1192695 h 1630017"/>
                  <a:gd name="connsiteX58" fmla="*/ 2814762 w 3721211"/>
                  <a:gd name="connsiteY58" fmla="*/ 1304013 h 1630017"/>
                  <a:gd name="connsiteX59" fmla="*/ 2894275 w 3721211"/>
                  <a:gd name="connsiteY59" fmla="*/ 1439186 h 1630017"/>
                  <a:gd name="connsiteX60" fmla="*/ 3005593 w 3721211"/>
                  <a:gd name="connsiteY60" fmla="*/ 1327868 h 1630017"/>
                  <a:gd name="connsiteX61" fmla="*/ 3053301 w 3721211"/>
                  <a:gd name="connsiteY61" fmla="*/ 1296063 h 1630017"/>
                  <a:gd name="connsiteX62" fmla="*/ 3116912 w 3721211"/>
                  <a:gd name="connsiteY62" fmla="*/ 1351722 h 1630017"/>
                  <a:gd name="connsiteX63" fmla="*/ 3204376 w 3721211"/>
                  <a:gd name="connsiteY63" fmla="*/ 1407381 h 1630017"/>
                  <a:gd name="connsiteX64" fmla="*/ 3299792 w 3721211"/>
                  <a:gd name="connsiteY64" fmla="*/ 1526650 h 1630017"/>
                  <a:gd name="connsiteX65" fmla="*/ 3379305 w 3721211"/>
                  <a:gd name="connsiteY65" fmla="*/ 1606163 h 1630017"/>
                  <a:gd name="connsiteX66" fmla="*/ 3458818 w 3721211"/>
                  <a:gd name="connsiteY66" fmla="*/ 1630017 h 1630017"/>
                  <a:gd name="connsiteX67" fmla="*/ 3578087 w 3721211"/>
                  <a:gd name="connsiteY67" fmla="*/ 1630017 h 1630017"/>
                  <a:gd name="connsiteX68" fmla="*/ 3617844 w 3721211"/>
                  <a:gd name="connsiteY68" fmla="*/ 1542553 h 1630017"/>
                  <a:gd name="connsiteX69" fmla="*/ 3617844 w 3721211"/>
                  <a:gd name="connsiteY69" fmla="*/ 1375576 h 1630017"/>
                  <a:gd name="connsiteX70" fmla="*/ 3681454 w 3721211"/>
                  <a:gd name="connsiteY70" fmla="*/ 1144988 h 1630017"/>
                  <a:gd name="connsiteX71" fmla="*/ 3657600 w 3721211"/>
                  <a:gd name="connsiteY71" fmla="*/ 938254 h 1630017"/>
                  <a:gd name="connsiteX72" fmla="*/ 3697357 w 3721211"/>
                  <a:gd name="connsiteY72" fmla="*/ 866692 h 1630017"/>
                  <a:gd name="connsiteX73" fmla="*/ 3721211 w 3721211"/>
                  <a:gd name="connsiteY73" fmla="*/ 795130 h 1630017"/>
                  <a:gd name="connsiteX74" fmla="*/ 3721211 w 3721211"/>
                  <a:gd name="connsiteY74" fmla="*/ 707666 h 1630017"/>
                  <a:gd name="connsiteX75" fmla="*/ 3617844 w 3721211"/>
                  <a:gd name="connsiteY75" fmla="*/ 707666 h 1630017"/>
                  <a:gd name="connsiteX76" fmla="*/ 3482672 w 3721211"/>
                  <a:gd name="connsiteY76" fmla="*/ 620202 h 1630017"/>
                  <a:gd name="connsiteX77" fmla="*/ 3411110 w 3721211"/>
                  <a:gd name="connsiteY77" fmla="*/ 588396 h 1630017"/>
                  <a:gd name="connsiteX78" fmla="*/ 3307743 w 3721211"/>
                  <a:gd name="connsiteY78" fmla="*/ 540689 h 1630017"/>
                  <a:gd name="connsiteX79" fmla="*/ 3283889 w 3721211"/>
                  <a:gd name="connsiteY79" fmla="*/ 453224 h 1630017"/>
                  <a:gd name="connsiteX80" fmla="*/ 3315694 w 3721211"/>
                  <a:gd name="connsiteY80" fmla="*/ 469127 h 1630017"/>
                  <a:gd name="connsiteX81" fmla="*/ 3275938 w 3721211"/>
                  <a:gd name="connsiteY81" fmla="*/ 349857 h 1630017"/>
                  <a:gd name="connsiteX82" fmla="*/ 3148717 w 3721211"/>
                  <a:gd name="connsiteY82" fmla="*/ 365760 h 1630017"/>
                  <a:gd name="connsiteX83" fmla="*/ 2989691 w 3721211"/>
                  <a:gd name="connsiteY83" fmla="*/ 310101 h 1630017"/>
                  <a:gd name="connsiteX84" fmla="*/ 2862470 w 3721211"/>
                  <a:gd name="connsiteY84" fmla="*/ 333955 h 1630017"/>
                  <a:gd name="connsiteX85" fmla="*/ 2655736 w 3721211"/>
                  <a:gd name="connsiteY85" fmla="*/ 389614 h 1630017"/>
                  <a:gd name="connsiteX86" fmla="*/ 2528515 w 3721211"/>
                  <a:gd name="connsiteY86" fmla="*/ 429370 h 1630017"/>
                  <a:gd name="connsiteX87" fmla="*/ 2528515 w 3721211"/>
                  <a:gd name="connsiteY87" fmla="*/ 556591 h 1630017"/>
                  <a:gd name="connsiteX88" fmla="*/ 2615979 w 3721211"/>
                  <a:gd name="connsiteY88" fmla="*/ 636104 h 1630017"/>
                  <a:gd name="connsiteX89" fmla="*/ 2615979 w 3721211"/>
                  <a:gd name="connsiteY89" fmla="*/ 659958 h 1630017"/>
                  <a:gd name="connsiteX90" fmla="*/ 2496710 w 3721211"/>
                  <a:gd name="connsiteY90" fmla="*/ 691763 h 1630017"/>
                  <a:gd name="connsiteX91" fmla="*/ 2456953 w 3721211"/>
                  <a:gd name="connsiteY91" fmla="*/ 636104 h 1630017"/>
                  <a:gd name="connsiteX92" fmla="*/ 2425148 w 3721211"/>
                  <a:gd name="connsiteY92" fmla="*/ 485029 h 1630017"/>
                  <a:gd name="connsiteX93" fmla="*/ 2385392 w 3721211"/>
                  <a:gd name="connsiteY93" fmla="*/ 485029 h 1630017"/>
                  <a:gd name="connsiteX94" fmla="*/ 2385392 w 3721211"/>
                  <a:gd name="connsiteY94" fmla="*/ 580445 h 1630017"/>
                  <a:gd name="connsiteX95" fmla="*/ 2289976 w 3721211"/>
                  <a:gd name="connsiteY95" fmla="*/ 516835 h 1630017"/>
                  <a:gd name="connsiteX96" fmla="*/ 2258171 w 3721211"/>
                  <a:gd name="connsiteY96" fmla="*/ 477078 h 1630017"/>
                  <a:gd name="connsiteX97" fmla="*/ 2210463 w 3721211"/>
                  <a:gd name="connsiteY97" fmla="*/ 453224 h 1630017"/>
                  <a:gd name="connsiteX98" fmla="*/ 2170706 w 3721211"/>
                  <a:gd name="connsiteY98" fmla="*/ 405516 h 1630017"/>
                  <a:gd name="connsiteX99" fmla="*/ 2019632 w 3721211"/>
                  <a:gd name="connsiteY99" fmla="*/ 405516 h 1630017"/>
                  <a:gd name="connsiteX100" fmla="*/ 2011680 w 3721211"/>
                  <a:gd name="connsiteY100" fmla="*/ 373711 h 1630017"/>
                  <a:gd name="connsiteX101" fmla="*/ 1948070 w 3721211"/>
                  <a:gd name="connsiteY101" fmla="*/ 357809 h 1630017"/>
                  <a:gd name="connsiteX102" fmla="*/ 1948070 w 3721211"/>
                  <a:gd name="connsiteY102" fmla="*/ 341906 h 1630017"/>
                  <a:gd name="connsiteX103" fmla="*/ 1796995 w 3721211"/>
                  <a:gd name="connsiteY103" fmla="*/ 341906 h 1630017"/>
                  <a:gd name="connsiteX104" fmla="*/ 1677726 w 3721211"/>
                  <a:gd name="connsiteY104" fmla="*/ 333955 h 1630017"/>
                  <a:gd name="connsiteX105" fmla="*/ 1566407 w 3721211"/>
                  <a:gd name="connsiteY105" fmla="*/ 278296 h 1630017"/>
                  <a:gd name="connsiteX106" fmla="*/ 1478943 w 3721211"/>
                  <a:gd name="connsiteY106" fmla="*/ 222636 h 1630017"/>
                  <a:gd name="connsiteX107" fmla="*/ 1431235 w 3721211"/>
                  <a:gd name="connsiteY107" fmla="*/ 198783 h 1630017"/>
                  <a:gd name="connsiteX108" fmla="*/ 1232453 w 3721211"/>
                  <a:gd name="connsiteY108" fmla="*/ 206734 h 1630017"/>
                  <a:gd name="connsiteX109" fmla="*/ 1152939 w 3721211"/>
                  <a:gd name="connsiteY109" fmla="*/ 95416 h 1630017"/>
                  <a:gd name="connsiteX110" fmla="*/ 1049573 w 3721211"/>
                  <a:gd name="connsiteY110" fmla="*/ 47708 h 1630017"/>
                  <a:gd name="connsiteX111" fmla="*/ 906449 w 3721211"/>
                  <a:gd name="connsiteY111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337684 w 3721211"/>
                  <a:gd name="connsiteY39" fmla="*/ 1121134 h 1630017"/>
                  <a:gd name="connsiteX40" fmla="*/ 2289976 w 3721211"/>
                  <a:gd name="connsiteY40" fmla="*/ 1176793 h 1630017"/>
                  <a:gd name="connsiteX41" fmla="*/ 2162755 w 3721211"/>
                  <a:gd name="connsiteY41" fmla="*/ 1160890 h 1630017"/>
                  <a:gd name="connsiteX42" fmla="*/ 2218415 w 3721211"/>
                  <a:gd name="connsiteY42" fmla="*/ 763325 h 1630017"/>
                  <a:gd name="connsiteX43" fmla="*/ 2274073 w 3721211"/>
                  <a:gd name="connsiteY43" fmla="*/ 739471 h 1630017"/>
                  <a:gd name="connsiteX44" fmla="*/ 2282025 w 3721211"/>
                  <a:gd name="connsiteY44" fmla="*/ 691763 h 1630017"/>
                  <a:gd name="connsiteX45" fmla="*/ 2369489 w 3721211"/>
                  <a:gd name="connsiteY45" fmla="*/ 675860 h 1630017"/>
                  <a:gd name="connsiteX46" fmla="*/ 2385392 w 3721211"/>
                  <a:gd name="connsiteY46" fmla="*/ 834888 h 1630017"/>
                  <a:gd name="connsiteX47" fmla="*/ 2329733 w 3721211"/>
                  <a:gd name="connsiteY47" fmla="*/ 826935 h 1630017"/>
                  <a:gd name="connsiteX48" fmla="*/ 2353586 w 3721211"/>
                  <a:gd name="connsiteY48" fmla="*/ 1049572 h 1630017"/>
                  <a:gd name="connsiteX49" fmla="*/ 2480808 w 3721211"/>
                  <a:gd name="connsiteY49" fmla="*/ 1089328 h 1630017"/>
                  <a:gd name="connsiteX50" fmla="*/ 2512613 w 3721211"/>
                  <a:gd name="connsiteY50" fmla="*/ 946205 h 1630017"/>
                  <a:gd name="connsiteX51" fmla="*/ 2782957 w 3721211"/>
                  <a:gd name="connsiteY51" fmla="*/ 922352 h 1630017"/>
                  <a:gd name="connsiteX52" fmla="*/ 2854518 w 3721211"/>
                  <a:gd name="connsiteY52" fmla="*/ 850790 h 1630017"/>
                  <a:gd name="connsiteX53" fmla="*/ 3029446 w 3721211"/>
                  <a:gd name="connsiteY53" fmla="*/ 858740 h 1630017"/>
                  <a:gd name="connsiteX54" fmla="*/ 2989691 w 3721211"/>
                  <a:gd name="connsiteY54" fmla="*/ 1065475 h 1630017"/>
                  <a:gd name="connsiteX55" fmla="*/ 2830665 w 3721211"/>
                  <a:gd name="connsiteY55" fmla="*/ 1160890 h 1630017"/>
                  <a:gd name="connsiteX56" fmla="*/ 2560321 w 3721211"/>
                  <a:gd name="connsiteY56" fmla="*/ 1089329 h 1630017"/>
                  <a:gd name="connsiteX57" fmla="*/ 2544417 w 3721211"/>
                  <a:gd name="connsiteY57" fmla="*/ 1192695 h 1630017"/>
                  <a:gd name="connsiteX58" fmla="*/ 2814762 w 3721211"/>
                  <a:gd name="connsiteY58" fmla="*/ 1304013 h 1630017"/>
                  <a:gd name="connsiteX59" fmla="*/ 2894275 w 3721211"/>
                  <a:gd name="connsiteY59" fmla="*/ 1439186 h 1630017"/>
                  <a:gd name="connsiteX60" fmla="*/ 3005593 w 3721211"/>
                  <a:gd name="connsiteY60" fmla="*/ 1327868 h 1630017"/>
                  <a:gd name="connsiteX61" fmla="*/ 3053301 w 3721211"/>
                  <a:gd name="connsiteY61" fmla="*/ 1296063 h 1630017"/>
                  <a:gd name="connsiteX62" fmla="*/ 3116912 w 3721211"/>
                  <a:gd name="connsiteY62" fmla="*/ 1351722 h 1630017"/>
                  <a:gd name="connsiteX63" fmla="*/ 3204376 w 3721211"/>
                  <a:gd name="connsiteY63" fmla="*/ 1407381 h 1630017"/>
                  <a:gd name="connsiteX64" fmla="*/ 3299792 w 3721211"/>
                  <a:gd name="connsiteY64" fmla="*/ 1526650 h 1630017"/>
                  <a:gd name="connsiteX65" fmla="*/ 3379305 w 3721211"/>
                  <a:gd name="connsiteY65" fmla="*/ 1606163 h 1630017"/>
                  <a:gd name="connsiteX66" fmla="*/ 3458818 w 3721211"/>
                  <a:gd name="connsiteY66" fmla="*/ 1630017 h 1630017"/>
                  <a:gd name="connsiteX67" fmla="*/ 3578087 w 3721211"/>
                  <a:gd name="connsiteY67" fmla="*/ 1630017 h 1630017"/>
                  <a:gd name="connsiteX68" fmla="*/ 3617844 w 3721211"/>
                  <a:gd name="connsiteY68" fmla="*/ 1542553 h 1630017"/>
                  <a:gd name="connsiteX69" fmla="*/ 3617844 w 3721211"/>
                  <a:gd name="connsiteY69" fmla="*/ 1375576 h 1630017"/>
                  <a:gd name="connsiteX70" fmla="*/ 3681454 w 3721211"/>
                  <a:gd name="connsiteY70" fmla="*/ 1144988 h 1630017"/>
                  <a:gd name="connsiteX71" fmla="*/ 3657600 w 3721211"/>
                  <a:gd name="connsiteY71" fmla="*/ 938254 h 1630017"/>
                  <a:gd name="connsiteX72" fmla="*/ 3697357 w 3721211"/>
                  <a:gd name="connsiteY72" fmla="*/ 866692 h 1630017"/>
                  <a:gd name="connsiteX73" fmla="*/ 3721211 w 3721211"/>
                  <a:gd name="connsiteY73" fmla="*/ 795130 h 1630017"/>
                  <a:gd name="connsiteX74" fmla="*/ 3721211 w 3721211"/>
                  <a:gd name="connsiteY74" fmla="*/ 707666 h 1630017"/>
                  <a:gd name="connsiteX75" fmla="*/ 3617844 w 3721211"/>
                  <a:gd name="connsiteY75" fmla="*/ 707666 h 1630017"/>
                  <a:gd name="connsiteX76" fmla="*/ 3482672 w 3721211"/>
                  <a:gd name="connsiteY76" fmla="*/ 620202 h 1630017"/>
                  <a:gd name="connsiteX77" fmla="*/ 3411110 w 3721211"/>
                  <a:gd name="connsiteY77" fmla="*/ 588396 h 1630017"/>
                  <a:gd name="connsiteX78" fmla="*/ 3307743 w 3721211"/>
                  <a:gd name="connsiteY78" fmla="*/ 540689 h 1630017"/>
                  <a:gd name="connsiteX79" fmla="*/ 3283889 w 3721211"/>
                  <a:gd name="connsiteY79" fmla="*/ 453224 h 1630017"/>
                  <a:gd name="connsiteX80" fmla="*/ 3315694 w 3721211"/>
                  <a:gd name="connsiteY80" fmla="*/ 469127 h 1630017"/>
                  <a:gd name="connsiteX81" fmla="*/ 3275938 w 3721211"/>
                  <a:gd name="connsiteY81" fmla="*/ 349857 h 1630017"/>
                  <a:gd name="connsiteX82" fmla="*/ 3148717 w 3721211"/>
                  <a:gd name="connsiteY82" fmla="*/ 365760 h 1630017"/>
                  <a:gd name="connsiteX83" fmla="*/ 2989691 w 3721211"/>
                  <a:gd name="connsiteY83" fmla="*/ 310101 h 1630017"/>
                  <a:gd name="connsiteX84" fmla="*/ 2862470 w 3721211"/>
                  <a:gd name="connsiteY84" fmla="*/ 333955 h 1630017"/>
                  <a:gd name="connsiteX85" fmla="*/ 2655736 w 3721211"/>
                  <a:gd name="connsiteY85" fmla="*/ 389614 h 1630017"/>
                  <a:gd name="connsiteX86" fmla="*/ 2528515 w 3721211"/>
                  <a:gd name="connsiteY86" fmla="*/ 429370 h 1630017"/>
                  <a:gd name="connsiteX87" fmla="*/ 2528515 w 3721211"/>
                  <a:gd name="connsiteY87" fmla="*/ 556591 h 1630017"/>
                  <a:gd name="connsiteX88" fmla="*/ 2615979 w 3721211"/>
                  <a:gd name="connsiteY88" fmla="*/ 636104 h 1630017"/>
                  <a:gd name="connsiteX89" fmla="*/ 2615979 w 3721211"/>
                  <a:gd name="connsiteY89" fmla="*/ 659958 h 1630017"/>
                  <a:gd name="connsiteX90" fmla="*/ 2496710 w 3721211"/>
                  <a:gd name="connsiteY90" fmla="*/ 691763 h 1630017"/>
                  <a:gd name="connsiteX91" fmla="*/ 2456953 w 3721211"/>
                  <a:gd name="connsiteY91" fmla="*/ 636104 h 1630017"/>
                  <a:gd name="connsiteX92" fmla="*/ 2425148 w 3721211"/>
                  <a:gd name="connsiteY92" fmla="*/ 485029 h 1630017"/>
                  <a:gd name="connsiteX93" fmla="*/ 2385392 w 3721211"/>
                  <a:gd name="connsiteY93" fmla="*/ 485029 h 1630017"/>
                  <a:gd name="connsiteX94" fmla="*/ 2385392 w 3721211"/>
                  <a:gd name="connsiteY94" fmla="*/ 580445 h 1630017"/>
                  <a:gd name="connsiteX95" fmla="*/ 2289976 w 3721211"/>
                  <a:gd name="connsiteY95" fmla="*/ 516835 h 1630017"/>
                  <a:gd name="connsiteX96" fmla="*/ 2258171 w 3721211"/>
                  <a:gd name="connsiteY96" fmla="*/ 477078 h 1630017"/>
                  <a:gd name="connsiteX97" fmla="*/ 2210463 w 3721211"/>
                  <a:gd name="connsiteY97" fmla="*/ 453224 h 1630017"/>
                  <a:gd name="connsiteX98" fmla="*/ 2170706 w 3721211"/>
                  <a:gd name="connsiteY98" fmla="*/ 405516 h 1630017"/>
                  <a:gd name="connsiteX99" fmla="*/ 2019632 w 3721211"/>
                  <a:gd name="connsiteY99" fmla="*/ 405516 h 1630017"/>
                  <a:gd name="connsiteX100" fmla="*/ 2011680 w 3721211"/>
                  <a:gd name="connsiteY100" fmla="*/ 373711 h 1630017"/>
                  <a:gd name="connsiteX101" fmla="*/ 1948070 w 3721211"/>
                  <a:gd name="connsiteY101" fmla="*/ 357809 h 1630017"/>
                  <a:gd name="connsiteX102" fmla="*/ 1948070 w 3721211"/>
                  <a:gd name="connsiteY102" fmla="*/ 341906 h 1630017"/>
                  <a:gd name="connsiteX103" fmla="*/ 1796995 w 3721211"/>
                  <a:gd name="connsiteY103" fmla="*/ 341906 h 1630017"/>
                  <a:gd name="connsiteX104" fmla="*/ 1677726 w 3721211"/>
                  <a:gd name="connsiteY104" fmla="*/ 333955 h 1630017"/>
                  <a:gd name="connsiteX105" fmla="*/ 1566407 w 3721211"/>
                  <a:gd name="connsiteY105" fmla="*/ 278296 h 1630017"/>
                  <a:gd name="connsiteX106" fmla="*/ 1478943 w 3721211"/>
                  <a:gd name="connsiteY106" fmla="*/ 222636 h 1630017"/>
                  <a:gd name="connsiteX107" fmla="*/ 1431235 w 3721211"/>
                  <a:gd name="connsiteY107" fmla="*/ 198783 h 1630017"/>
                  <a:gd name="connsiteX108" fmla="*/ 1232453 w 3721211"/>
                  <a:gd name="connsiteY108" fmla="*/ 206734 h 1630017"/>
                  <a:gd name="connsiteX109" fmla="*/ 1152939 w 3721211"/>
                  <a:gd name="connsiteY109" fmla="*/ 95416 h 1630017"/>
                  <a:gd name="connsiteX110" fmla="*/ 1049573 w 3721211"/>
                  <a:gd name="connsiteY110" fmla="*/ 47708 h 1630017"/>
                  <a:gd name="connsiteX111" fmla="*/ 906449 w 3721211"/>
                  <a:gd name="connsiteY111" fmla="*/ 0 h 1630017"/>
                  <a:gd name="connsiteX0" fmla="*/ 906449 w 3721211"/>
                  <a:gd name="connsiteY0" fmla="*/ 0 h 1630017"/>
                  <a:gd name="connsiteX1" fmla="*/ 0 w 3721211"/>
                  <a:gd name="connsiteY1" fmla="*/ 882595 h 1630017"/>
                  <a:gd name="connsiteX2" fmla="*/ 15903 w 3721211"/>
                  <a:gd name="connsiteY2" fmla="*/ 1129085 h 1630017"/>
                  <a:gd name="connsiteX3" fmla="*/ 55659 w 3721211"/>
                  <a:gd name="connsiteY3" fmla="*/ 1129085 h 1630017"/>
                  <a:gd name="connsiteX4" fmla="*/ 111319 w 3721211"/>
                  <a:gd name="connsiteY4" fmla="*/ 1176793 h 1630017"/>
                  <a:gd name="connsiteX5" fmla="*/ 182880 w 3721211"/>
                  <a:gd name="connsiteY5" fmla="*/ 1200647 h 1630017"/>
                  <a:gd name="connsiteX6" fmla="*/ 246491 w 3721211"/>
                  <a:gd name="connsiteY6" fmla="*/ 1160890 h 1630017"/>
                  <a:gd name="connsiteX7" fmla="*/ 238539 w 3721211"/>
                  <a:gd name="connsiteY7" fmla="*/ 1073426 h 1630017"/>
                  <a:gd name="connsiteX8" fmla="*/ 326004 w 3721211"/>
                  <a:gd name="connsiteY8" fmla="*/ 1073426 h 1630017"/>
                  <a:gd name="connsiteX9" fmla="*/ 405517 w 3721211"/>
                  <a:gd name="connsiteY9" fmla="*/ 1113183 h 1630017"/>
                  <a:gd name="connsiteX10" fmla="*/ 429371 w 3721211"/>
                  <a:gd name="connsiteY10" fmla="*/ 1176793 h 1630017"/>
                  <a:gd name="connsiteX11" fmla="*/ 508884 w 3721211"/>
                  <a:gd name="connsiteY11" fmla="*/ 1121134 h 1630017"/>
                  <a:gd name="connsiteX12" fmla="*/ 548640 w 3721211"/>
                  <a:gd name="connsiteY12" fmla="*/ 1057523 h 1630017"/>
                  <a:gd name="connsiteX13" fmla="*/ 604299 w 3721211"/>
                  <a:gd name="connsiteY13" fmla="*/ 1057523 h 1630017"/>
                  <a:gd name="connsiteX14" fmla="*/ 707666 w 3721211"/>
                  <a:gd name="connsiteY14" fmla="*/ 1033669 h 1630017"/>
                  <a:gd name="connsiteX15" fmla="*/ 763326 w 3721211"/>
                  <a:gd name="connsiteY15" fmla="*/ 993913 h 1630017"/>
                  <a:gd name="connsiteX16" fmla="*/ 811033 w 3721211"/>
                  <a:gd name="connsiteY16" fmla="*/ 930303 h 1630017"/>
                  <a:gd name="connsiteX17" fmla="*/ 882595 w 3721211"/>
                  <a:gd name="connsiteY17" fmla="*/ 938254 h 1630017"/>
                  <a:gd name="connsiteX18" fmla="*/ 898498 w 3721211"/>
                  <a:gd name="connsiteY18" fmla="*/ 1017767 h 1630017"/>
                  <a:gd name="connsiteX19" fmla="*/ 1001865 w 3721211"/>
                  <a:gd name="connsiteY19" fmla="*/ 1017767 h 1630017"/>
                  <a:gd name="connsiteX20" fmla="*/ 1025719 w 3721211"/>
                  <a:gd name="connsiteY20" fmla="*/ 1097280 h 1630017"/>
                  <a:gd name="connsiteX21" fmla="*/ 1097280 w 3721211"/>
                  <a:gd name="connsiteY21" fmla="*/ 1113183 h 1630017"/>
                  <a:gd name="connsiteX22" fmla="*/ 1216550 w 3721211"/>
                  <a:gd name="connsiteY22" fmla="*/ 1129085 h 1630017"/>
                  <a:gd name="connsiteX23" fmla="*/ 1288112 w 3721211"/>
                  <a:gd name="connsiteY23" fmla="*/ 1160890 h 1630017"/>
                  <a:gd name="connsiteX24" fmla="*/ 1367625 w 3721211"/>
                  <a:gd name="connsiteY24" fmla="*/ 1208598 h 1630017"/>
                  <a:gd name="connsiteX25" fmla="*/ 1463040 w 3721211"/>
                  <a:gd name="connsiteY25" fmla="*/ 1232452 h 1630017"/>
                  <a:gd name="connsiteX26" fmla="*/ 1590261 w 3721211"/>
                  <a:gd name="connsiteY26" fmla="*/ 1240403 h 1630017"/>
                  <a:gd name="connsiteX27" fmla="*/ 1669774 w 3721211"/>
                  <a:gd name="connsiteY27" fmla="*/ 1240403 h 1630017"/>
                  <a:gd name="connsiteX28" fmla="*/ 1765190 w 3721211"/>
                  <a:gd name="connsiteY28" fmla="*/ 1240403 h 1630017"/>
                  <a:gd name="connsiteX29" fmla="*/ 1828800 w 3721211"/>
                  <a:gd name="connsiteY29" fmla="*/ 1240403 h 1630017"/>
                  <a:gd name="connsiteX30" fmla="*/ 1892411 w 3721211"/>
                  <a:gd name="connsiteY30" fmla="*/ 1280160 h 1630017"/>
                  <a:gd name="connsiteX31" fmla="*/ 2027583 w 3721211"/>
                  <a:gd name="connsiteY31" fmla="*/ 1248355 h 1630017"/>
                  <a:gd name="connsiteX32" fmla="*/ 2035534 w 3721211"/>
                  <a:gd name="connsiteY32" fmla="*/ 1335819 h 1630017"/>
                  <a:gd name="connsiteX33" fmla="*/ 2035534 w 3721211"/>
                  <a:gd name="connsiteY33" fmla="*/ 1431235 h 1630017"/>
                  <a:gd name="connsiteX34" fmla="*/ 2035534 w 3721211"/>
                  <a:gd name="connsiteY34" fmla="*/ 1494845 h 1630017"/>
                  <a:gd name="connsiteX35" fmla="*/ 2210463 w 3721211"/>
                  <a:gd name="connsiteY35" fmla="*/ 1494845 h 1630017"/>
                  <a:gd name="connsiteX36" fmla="*/ 2202512 w 3721211"/>
                  <a:gd name="connsiteY36" fmla="*/ 1391478 h 1630017"/>
                  <a:gd name="connsiteX37" fmla="*/ 2321781 w 3721211"/>
                  <a:gd name="connsiteY37" fmla="*/ 1319916 h 1630017"/>
                  <a:gd name="connsiteX38" fmla="*/ 2282025 w 3721211"/>
                  <a:gd name="connsiteY38" fmla="*/ 1240403 h 1630017"/>
                  <a:gd name="connsiteX39" fmla="*/ 2289976 w 3721211"/>
                  <a:gd name="connsiteY39" fmla="*/ 1176793 h 1630017"/>
                  <a:gd name="connsiteX40" fmla="*/ 2162755 w 3721211"/>
                  <a:gd name="connsiteY40" fmla="*/ 1160890 h 1630017"/>
                  <a:gd name="connsiteX41" fmla="*/ 2218415 w 3721211"/>
                  <a:gd name="connsiteY41" fmla="*/ 763325 h 1630017"/>
                  <a:gd name="connsiteX42" fmla="*/ 2274073 w 3721211"/>
                  <a:gd name="connsiteY42" fmla="*/ 739471 h 1630017"/>
                  <a:gd name="connsiteX43" fmla="*/ 2282025 w 3721211"/>
                  <a:gd name="connsiteY43" fmla="*/ 691763 h 1630017"/>
                  <a:gd name="connsiteX44" fmla="*/ 2369489 w 3721211"/>
                  <a:gd name="connsiteY44" fmla="*/ 675860 h 1630017"/>
                  <a:gd name="connsiteX45" fmla="*/ 2385392 w 3721211"/>
                  <a:gd name="connsiteY45" fmla="*/ 834888 h 1630017"/>
                  <a:gd name="connsiteX46" fmla="*/ 2329733 w 3721211"/>
                  <a:gd name="connsiteY46" fmla="*/ 826935 h 1630017"/>
                  <a:gd name="connsiteX47" fmla="*/ 2353586 w 3721211"/>
                  <a:gd name="connsiteY47" fmla="*/ 1049572 h 1630017"/>
                  <a:gd name="connsiteX48" fmla="*/ 2480808 w 3721211"/>
                  <a:gd name="connsiteY48" fmla="*/ 1089328 h 1630017"/>
                  <a:gd name="connsiteX49" fmla="*/ 2512613 w 3721211"/>
                  <a:gd name="connsiteY49" fmla="*/ 946205 h 1630017"/>
                  <a:gd name="connsiteX50" fmla="*/ 2782957 w 3721211"/>
                  <a:gd name="connsiteY50" fmla="*/ 922352 h 1630017"/>
                  <a:gd name="connsiteX51" fmla="*/ 2854518 w 3721211"/>
                  <a:gd name="connsiteY51" fmla="*/ 850790 h 1630017"/>
                  <a:gd name="connsiteX52" fmla="*/ 3029446 w 3721211"/>
                  <a:gd name="connsiteY52" fmla="*/ 858740 h 1630017"/>
                  <a:gd name="connsiteX53" fmla="*/ 2989691 w 3721211"/>
                  <a:gd name="connsiteY53" fmla="*/ 1065475 h 1630017"/>
                  <a:gd name="connsiteX54" fmla="*/ 2830665 w 3721211"/>
                  <a:gd name="connsiteY54" fmla="*/ 1160890 h 1630017"/>
                  <a:gd name="connsiteX55" fmla="*/ 2560321 w 3721211"/>
                  <a:gd name="connsiteY55" fmla="*/ 1089329 h 1630017"/>
                  <a:gd name="connsiteX56" fmla="*/ 2544417 w 3721211"/>
                  <a:gd name="connsiteY56" fmla="*/ 1192695 h 1630017"/>
                  <a:gd name="connsiteX57" fmla="*/ 2814762 w 3721211"/>
                  <a:gd name="connsiteY57" fmla="*/ 1304013 h 1630017"/>
                  <a:gd name="connsiteX58" fmla="*/ 2894275 w 3721211"/>
                  <a:gd name="connsiteY58" fmla="*/ 1439186 h 1630017"/>
                  <a:gd name="connsiteX59" fmla="*/ 3005593 w 3721211"/>
                  <a:gd name="connsiteY59" fmla="*/ 1327868 h 1630017"/>
                  <a:gd name="connsiteX60" fmla="*/ 3053301 w 3721211"/>
                  <a:gd name="connsiteY60" fmla="*/ 1296063 h 1630017"/>
                  <a:gd name="connsiteX61" fmla="*/ 3116912 w 3721211"/>
                  <a:gd name="connsiteY61" fmla="*/ 1351722 h 1630017"/>
                  <a:gd name="connsiteX62" fmla="*/ 3204376 w 3721211"/>
                  <a:gd name="connsiteY62" fmla="*/ 1407381 h 1630017"/>
                  <a:gd name="connsiteX63" fmla="*/ 3299792 w 3721211"/>
                  <a:gd name="connsiteY63" fmla="*/ 1526650 h 1630017"/>
                  <a:gd name="connsiteX64" fmla="*/ 3379305 w 3721211"/>
                  <a:gd name="connsiteY64" fmla="*/ 1606163 h 1630017"/>
                  <a:gd name="connsiteX65" fmla="*/ 3458818 w 3721211"/>
                  <a:gd name="connsiteY65" fmla="*/ 1630017 h 1630017"/>
                  <a:gd name="connsiteX66" fmla="*/ 3578087 w 3721211"/>
                  <a:gd name="connsiteY66" fmla="*/ 1630017 h 1630017"/>
                  <a:gd name="connsiteX67" fmla="*/ 3617844 w 3721211"/>
                  <a:gd name="connsiteY67" fmla="*/ 1542553 h 1630017"/>
                  <a:gd name="connsiteX68" fmla="*/ 3617844 w 3721211"/>
                  <a:gd name="connsiteY68" fmla="*/ 1375576 h 1630017"/>
                  <a:gd name="connsiteX69" fmla="*/ 3681454 w 3721211"/>
                  <a:gd name="connsiteY69" fmla="*/ 1144988 h 1630017"/>
                  <a:gd name="connsiteX70" fmla="*/ 3657600 w 3721211"/>
                  <a:gd name="connsiteY70" fmla="*/ 938254 h 1630017"/>
                  <a:gd name="connsiteX71" fmla="*/ 3697357 w 3721211"/>
                  <a:gd name="connsiteY71" fmla="*/ 866692 h 1630017"/>
                  <a:gd name="connsiteX72" fmla="*/ 3721211 w 3721211"/>
                  <a:gd name="connsiteY72" fmla="*/ 795130 h 1630017"/>
                  <a:gd name="connsiteX73" fmla="*/ 3721211 w 3721211"/>
                  <a:gd name="connsiteY73" fmla="*/ 707666 h 1630017"/>
                  <a:gd name="connsiteX74" fmla="*/ 3617844 w 3721211"/>
                  <a:gd name="connsiteY74" fmla="*/ 707666 h 1630017"/>
                  <a:gd name="connsiteX75" fmla="*/ 3482672 w 3721211"/>
                  <a:gd name="connsiteY75" fmla="*/ 620202 h 1630017"/>
                  <a:gd name="connsiteX76" fmla="*/ 3411110 w 3721211"/>
                  <a:gd name="connsiteY76" fmla="*/ 588396 h 1630017"/>
                  <a:gd name="connsiteX77" fmla="*/ 3307743 w 3721211"/>
                  <a:gd name="connsiteY77" fmla="*/ 540689 h 1630017"/>
                  <a:gd name="connsiteX78" fmla="*/ 3283889 w 3721211"/>
                  <a:gd name="connsiteY78" fmla="*/ 453224 h 1630017"/>
                  <a:gd name="connsiteX79" fmla="*/ 3315694 w 3721211"/>
                  <a:gd name="connsiteY79" fmla="*/ 469127 h 1630017"/>
                  <a:gd name="connsiteX80" fmla="*/ 3275938 w 3721211"/>
                  <a:gd name="connsiteY80" fmla="*/ 349857 h 1630017"/>
                  <a:gd name="connsiteX81" fmla="*/ 3148717 w 3721211"/>
                  <a:gd name="connsiteY81" fmla="*/ 365760 h 1630017"/>
                  <a:gd name="connsiteX82" fmla="*/ 2989691 w 3721211"/>
                  <a:gd name="connsiteY82" fmla="*/ 310101 h 1630017"/>
                  <a:gd name="connsiteX83" fmla="*/ 2862470 w 3721211"/>
                  <a:gd name="connsiteY83" fmla="*/ 333955 h 1630017"/>
                  <a:gd name="connsiteX84" fmla="*/ 2655736 w 3721211"/>
                  <a:gd name="connsiteY84" fmla="*/ 389614 h 1630017"/>
                  <a:gd name="connsiteX85" fmla="*/ 2528515 w 3721211"/>
                  <a:gd name="connsiteY85" fmla="*/ 429370 h 1630017"/>
                  <a:gd name="connsiteX86" fmla="*/ 2528515 w 3721211"/>
                  <a:gd name="connsiteY86" fmla="*/ 556591 h 1630017"/>
                  <a:gd name="connsiteX87" fmla="*/ 2615979 w 3721211"/>
                  <a:gd name="connsiteY87" fmla="*/ 636104 h 1630017"/>
                  <a:gd name="connsiteX88" fmla="*/ 2615979 w 3721211"/>
                  <a:gd name="connsiteY88" fmla="*/ 659958 h 1630017"/>
                  <a:gd name="connsiteX89" fmla="*/ 2496710 w 3721211"/>
                  <a:gd name="connsiteY89" fmla="*/ 691763 h 1630017"/>
                  <a:gd name="connsiteX90" fmla="*/ 2456953 w 3721211"/>
                  <a:gd name="connsiteY90" fmla="*/ 636104 h 1630017"/>
                  <a:gd name="connsiteX91" fmla="*/ 2425148 w 3721211"/>
                  <a:gd name="connsiteY91" fmla="*/ 485029 h 1630017"/>
                  <a:gd name="connsiteX92" fmla="*/ 2385392 w 3721211"/>
                  <a:gd name="connsiteY92" fmla="*/ 485029 h 1630017"/>
                  <a:gd name="connsiteX93" fmla="*/ 2385392 w 3721211"/>
                  <a:gd name="connsiteY93" fmla="*/ 580445 h 1630017"/>
                  <a:gd name="connsiteX94" fmla="*/ 2289976 w 3721211"/>
                  <a:gd name="connsiteY94" fmla="*/ 516835 h 1630017"/>
                  <a:gd name="connsiteX95" fmla="*/ 2258171 w 3721211"/>
                  <a:gd name="connsiteY95" fmla="*/ 477078 h 1630017"/>
                  <a:gd name="connsiteX96" fmla="*/ 2210463 w 3721211"/>
                  <a:gd name="connsiteY96" fmla="*/ 453224 h 1630017"/>
                  <a:gd name="connsiteX97" fmla="*/ 2170706 w 3721211"/>
                  <a:gd name="connsiteY97" fmla="*/ 405516 h 1630017"/>
                  <a:gd name="connsiteX98" fmla="*/ 2019632 w 3721211"/>
                  <a:gd name="connsiteY98" fmla="*/ 405516 h 1630017"/>
                  <a:gd name="connsiteX99" fmla="*/ 2011680 w 3721211"/>
                  <a:gd name="connsiteY99" fmla="*/ 373711 h 1630017"/>
                  <a:gd name="connsiteX100" fmla="*/ 1948070 w 3721211"/>
                  <a:gd name="connsiteY100" fmla="*/ 357809 h 1630017"/>
                  <a:gd name="connsiteX101" fmla="*/ 1948070 w 3721211"/>
                  <a:gd name="connsiteY101" fmla="*/ 341906 h 1630017"/>
                  <a:gd name="connsiteX102" fmla="*/ 1796995 w 3721211"/>
                  <a:gd name="connsiteY102" fmla="*/ 341906 h 1630017"/>
                  <a:gd name="connsiteX103" fmla="*/ 1677726 w 3721211"/>
                  <a:gd name="connsiteY103" fmla="*/ 333955 h 1630017"/>
                  <a:gd name="connsiteX104" fmla="*/ 1566407 w 3721211"/>
                  <a:gd name="connsiteY104" fmla="*/ 278296 h 1630017"/>
                  <a:gd name="connsiteX105" fmla="*/ 1478943 w 3721211"/>
                  <a:gd name="connsiteY105" fmla="*/ 222636 h 1630017"/>
                  <a:gd name="connsiteX106" fmla="*/ 1431235 w 3721211"/>
                  <a:gd name="connsiteY106" fmla="*/ 198783 h 1630017"/>
                  <a:gd name="connsiteX107" fmla="*/ 1232453 w 3721211"/>
                  <a:gd name="connsiteY107" fmla="*/ 206734 h 1630017"/>
                  <a:gd name="connsiteX108" fmla="*/ 1152939 w 3721211"/>
                  <a:gd name="connsiteY108" fmla="*/ 95416 h 1630017"/>
                  <a:gd name="connsiteX109" fmla="*/ 1049573 w 3721211"/>
                  <a:gd name="connsiteY109" fmla="*/ 47708 h 1630017"/>
                  <a:gd name="connsiteX110" fmla="*/ 906449 w 3721211"/>
                  <a:gd name="connsiteY110" fmla="*/ 0 h 163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721211" h="1630017">
                    <a:moveTo>
                      <a:pt x="906449" y="0"/>
                    </a:moveTo>
                    <a:lnTo>
                      <a:pt x="0" y="882595"/>
                    </a:lnTo>
                    <a:lnTo>
                      <a:pt x="15903" y="1129085"/>
                    </a:lnTo>
                    <a:lnTo>
                      <a:pt x="55659" y="1129085"/>
                    </a:lnTo>
                    <a:lnTo>
                      <a:pt x="111319" y="1176793"/>
                    </a:lnTo>
                    <a:lnTo>
                      <a:pt x="182880" y="1200647"/>
                    </a:lnTo>
                    <a:lnTo>
                      <a:pt x="246491" y="1160890"/>
                    </a:lnTo>
                    <a:lnTo>
                      <a:pt x="238539" y="1073426"/>
                    </a:lnTo>
                    <a:lnTo>
                      <a:pt x="326004" y="1073426"/>
                    </a:lnTo>
                    <a:lnTo>
                      <a:pt x="405517" y="1113183"/>
                    </a:lnTo>
                    <a:lnTo>
                      <a:pt x="429371" y="1176793"/>
                    </a:lnTo>
                    <a:lnTo>
                      <a:pt x="508884" y="1121134"/>
                    </a:lnTo>
                    <a:lnTo>
                      <a:pt x="548640" y="1057523"/>
                    </a:lnTo>
                    <a:lnTo>
                      <a:pt x="604299" y="1057523"/>
                    </a:lnTo>
                    <a:lnTo>
                      <a:pt x="707666" y="1033669"/>
                    </a:lnTo>
                    <a:lnTo>
                      <a:pt x="763326" y="993913"/>
                    </a:lnTo>
                    <a:lnTo>
                      <a:pt x="811033" y="930303"/>
                    </a:lnTo>
                    <a:lnTo>
                      <a:pt x="882595" y="938254"/>
                    </a:lnTo>
                    <a:lnTo>
                      <a:pt x="898498" y="1017767"/>
                    </a:lnTo>
                    <a:lnTo>
                      <a:pt x="1001865" y="1017767"/>
                    </a:lnTo>
                    <a:lnTo>
                      <a:pt x="1025719" y="1097280"/>
                    </a:lnTo>
                    <a:lnTo>
                      <a:pt x="1097280" y="1113183"/>
                    </a:lnTo>
                    <a:lnTo>
                      <a:pt x="1216550" y="1129085"/>
                    </a:lnTo>
                    <a:lnTo>
                      <a:pt x="1288112" y="1160890"/>
                    </a:lnTo>
                    <a:lnTo>
                      <a:pt x="1367625" y="1208598"/>
                    </a:lnTo>
                    <a:lnTo>
                      <a:pt x="1463040" y="1232452"/>
                    </a:lnTo>
                    <a:lnTo>
                      <a:pt x="1590261" y="1240403"/>
                    </a:lnTo>
                    <a:lnTo>
                      <a:pt x="1669774" y="1240403"/>
                    </a:lnTo>
                    <a:lnTo>
                      <a:pt x="1765190" y="1240403"/>
                    </a:lnTo>
                    <a:lnTo>
                      <a:pt x="1828800" y="1240403"/>
                    </a:lnTo>
                    <a:lnTo>
                      <a:pt x="1892411" y="1280160"/>
                    </a:lnTo>
                    <a:lnTo>
                      <a:pt x="2027583" y="1248355"/>
                    </a:lnTo>
                    <a:lnTo>
                      <a:pt x="2035534" y="1335819"/>
                    </a:lnTo>
                    <a:lnTo>
                      <a:pt x="2035534" y="1431235"/>
                    </a:lnTo>
                    <a:lnTo>
                      <a:pt x="2035534" y="1494845"/>
                    </a:lnTo>
                    <a:lnTo>
                      <a:pt x="2210463" y="1494845"/>
                    </a:lnTo>
                    <a:lnTo>
                      <a:pt x="2202512" y="1391478"/>
                    </a:lnTo>
                    <a:lnTo>
                      <a:pt x="2321781" y="1319916"/>
                    </a:lnTo>
                    <a:lnTo>
                      <a:pt x="2282025" y="1240403"/>
                    </a:lnTo>
                    <a:lnTo>
                      <a:pt x="2289976" y="1176793"/>
                    </a:lnTo>
                    <a:lnTo>
                      <a:pt x="2162755" y="1160890"/>
                    </a:lnTo>
                    <a:lnTo>
                      <a:pt x="2218415" y="763325"/>
                    </a:lnTo>
                    <a:lnTo>
                      <a:pt x="2274073" y="739471"/>
                    </a:lnTo>
                    <a:lnTo>
                      <a:pt x="2282025" y="691763"/>
                    </a:lnTo>
                    <a:lnTo>
                      <a:pt x="2369489" y="675860"/>
                    </a:lnTo>
                    <a:lnTo>
                      <a:pt x="2385392" y="834888"/>
                    </a:lnTo>
                    <a:lnTo>
                      <a:pt x="2329733" y="826935"/>
                    </a:lnTo>
                    <a:lnTo>
                      <a:pt x="2353586" y="1049572"/>
                    </a:lnTo>
                    <a:lnTo>
                      <a:pt x="2480808" y="1089328"/>
                    </a:lnTo>
                    <a:lnTo>
                      <a:pt x="2512613" y="946205"/>
                    </a:lnTo>
                    <a:lnTo>
                      <a:pt x="2782957" y="922352"/>
                    </a:lnTo>
                    <a:lnTo>
                      <a:pt x="2854518" y="850790"/>
                    </a:lnTo>
                    <a:lnTo>
                      <a:pt x="3029446" y="858740"/>
                    </a:lnTo>
                    <a:lnTo>
                      <a:pt x="2989691" y="1065475"/>
                    </a:lnTo>
                    <a:lnTo>
                      <a:pt x="2830665" y="1160890"/>
                    </a:lnTo>
                    <a:lnTo>
                      <a:pt x="2560321" y="1089329"/>
                    </a:lnTo>
                    <a:lnTo>
                      <a:pt x="2544417" y="1192695"/>
                    </a:lnTo>
                    <a:lnTo>
                      <a:pt x="2814762" y="1304013"/>
                    </a:lnTo>
                    <a:lnTo>
                      <a:pt x="2894275" y="1439186"/>
                    </a:lnTo>
                    <a:lnTo>
                      <a:pt x="3005593" y="1327868"/>
                    </a:lnTo>
                    <a:lnTo>
                      <a:pt x="3053301" y="1296063"/>
                    </a:lnTo>
                    <a:lnTo>
                      <a:pt x="3116912" y="1351722"/>
                    </a:lnTo>
                    <a:lnTo>
                      <a:pt x="3204376" y="1407381"/>
                    </a:lnTo>
                    <a:lnTo>
                      <a:pt x="3299792" y="1526650"/>
                    </a:lnTo>
                    <a:lnTo>
                      <a:pt x="3379305" y="1606163"/>
                    </a:lnTo>
                    <a:lnTo>
                      <a:pt x="3458818" y="1630017"/>
                    </a:lnTo>
                    <a:lnTo>
                      <a:pt x="3578087" y="1630017"/>
                    </a:lnTo>
                    <a:lnTo>
                      <a:pt x="3617844" y="1542553"/>
                    </a:lnTo>
                    <a:lnTo>
                      <a:pt x="3617844" y="1375576"/>
                    </a:lnTo>
                    <a:lnTo>
                      <a:pt x="3681454" y="1144988"/>
                    </a:lnTo>
                    <a:lnTo>
                      <a:pt x="3657600" y="938254"/>
                    </a:lnTo>
                    <a:lnTo>
                      <a:pt x="3697357" y="866692"/>
                    </a:lnTo>
                    <a:lnTo>
                      <a:pt x="3721211" y="795130"/>
                    </a:lnTo>
                    <a:lnTo>
                      <a:pt x="3721211" y="707666"/>
                    </a:lnTo>
                    <a:lnTo>
                      <a:pt x="3617844" y="707666"/>
                    </a:lnTo>
                    <a:lnTo>
                      <a:pt x="3482672" y="620202"/>
                    </a:lnTo>
                    <a:lnTo>
                      <a:pt x="3411110" y="588396"/>
                    </a:lnTo>
                    <a:lnTo>
                      <a:pt x="3307743" y="540689"/>
                    </a:lnTo>
                    <a:lnTo>
                      <a:pt x="3283889" y="453224"/>
                    </a:lnTo>
                    <a:lnTo>
                      <a:pt x="3315694" y="469127"/>
                    </a:lnTo>
                    <a:lnTo>
                      <a:pt x="3275938" y="349857"/>
                    </a:lnTo>
                    <a:lnTo>
                      <a:pt x="3148717" y="365760"/>
                    </a:lnTo>
                    <a:lnTo>
                      <a:pt x="2989691" y="310101"/>
                    </a:lnTo>
                    <a:lnTo>
                      <a:pt x="2862470" y="333955"/>
                    </a:lnTo>
                    <a:lnTo>
                      <a:pt x="2655736" y="389614"/>
                    </a:lnTo>
                    <a:lnTo>
                      <a:pt x="2528515" y="429370"/>
                    </a:lnTo>
                    <a:lnTo>
                      <a:pt x="2528515" y="556591"/>
                    </a:lnTo>
                    <a:lnTo>
                      <a:pt x="2615979" y="636104"/>
                    </a:lnTo>
                    <a:lnTo>
                      <a:pt x="2615979" y="659958"/>
                    </a:lnTo>
                    <a:lnTo>
                      <a:pt x="2496710" y="691763"/>
                    </a:lnTo>
                    <a:lnTo>
                      <a:pt x="2456953" y="636104"/>
                    </a:lnTo>
                    <a:lnTo>
                      <a:pt x="2425148" y="485029"/>
                    </a:lnTo>
                    <a:lnTo>
                      <a:pt x="2385392" y="485029"/>
                    </a:lnTo>
                    <a:lnTo>
                      <a:pt x="2385392" y="580445"/>
                    </a:lnTo>
                    <a:lnTo>
                      <a:pt x="2289976" y="516835"/>
                    </a:lnTo>
                    <a:lnTo>
                      <a:pt x="2258171" y="477078"/>
                    </a:lnTo>
                    <a:lnTo>
                      <a:pt x="2210463" y="453224"/>
                    </a:lnTo>
                    <a:lnTo>
                      <a:pt x="2170706" y="405516"/>
                    </a:lnTo>
                    <a:lnTo>
                      <a:pt x="2019632" y="405516"/>
                    </a:lnTo>
                    <a:lnTo>
                      <a:pt x="2011680" y="373711"/>
                    </a:lnTo>
                    <a:lnTo>
                      <a:pt x="1948070" y="357809"/>
                    </a:lnTo>
                    <a:lnTo>
                      <a:pt x="1948070" y="341906"/>
                    </a:lnTo>
                    <a:lnTo>
                      <a:pt x="1796995" y="341906"/>
                    </a:lnTo>
                    <a:lnTo>
                      <a:pt x="1677726" y="333955"/>
                    </a:lnTo>
                    <a:lnTo>
                      <a:pt x="1566407" y="278296"/>
                    </a:lnTo>
                    <a:lnTo>
                      <a:pt x="1478943" y="222636"/>
                    </a:lnTo>
                    <a:lnTo>
                      <a:pt x="1431235" y="198783"/>
                    </a:lnTo>
                    <a:lnTo>
                      <a:pt x="1232453" y="206734"/>
                    </a:lnTo>
                    <a:lnTo>
                      <a:pt x="1152939" y="95416"/>
                    </a:lnTo>
                    <a:lnTo>
                      <a:pt x="1049573" y="47708"/>
                    </a:lnTo>
                    <a:lnTo>
                      <a:pt x="906449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3" name="Group 394"/>
            <p:cNvGrpSpPr>
              <a:grpSpLocks noChangeAspect="1"/>
            </p:cNvGrpSpPr>
            <p:nvPr/>
          </p:nvGrpSpPr>
          <p:grpSpPr>
            <a:xfrm>
              <a:off x="1455608" y="2921598"/>
              <a:ext cx="1808609" cy="1320302"/>
              <a:chOff x="-472051" y="1218971"/>
              <a:chExt cx="8730041" cy="6373015"/>
            </a:xfrm>
          </p:grpSpPr>
          <p:grpSp>
            <p:nvGrpSpPr>
              <p:cNvPr id="4" name="Group 253"/>
              <p:cNvGrpSpPr>
                <a:grpSpLocks noChangeAspect="1"/>
              </p:cNvGrpSpPr>
              <p:nvPr/>
            </p:nvGrpSpPr>
            <p:grpSpPr>
              <a:xfrm>
                <a:off x="-472051" y="1218971"/>
                <a:ext cx="6217149" cy="6373015"/>
                <a:chOff x="2606609" y="1387434"/>
                <a:chExt cx="5079371" cy="5206710"/>
              </a:xfrm>
            </p:grpSpPr>
            <p:sp>
              <p:nvSpPr>
                <p:cNvPr id="256" name="Freeform 255"/>
                <p:cNvSpPr/>
                <p:nvPr/>
              </p:nvSpPr>
              <p:spPr>
                <a:xfrm>
                  <a:off x="3971517" y="4708481"/>
                  <a:ext cx="1978926" cy="1883391"/>
                </a:xfrm>
                <a:custGeom>
                  <a:avLst/>
                  <a:gdLst>
                    <a:gd name="connsiteX0" fmla="*/ 1978926 w 1978926"/>
                    <a:gd name="connsiteY0" fmla="*/ 996287 h 1883391"/>
                    <a:gd name="connsiteX1" fmla="*/ 1828800 w 1978926"/>
                    <a:gd name="connsiteY1" fmla="*/ 709684 h 1883391"/>
                    <a:gd name="connsiteX2" fmla="*/ 1719618 w 1978926"/>
                    <a:gd name="connsiteY2" fmla="*/ 532263 h 1883391"/>
                    <a:gd name="connsiteX3" fmla="*/ 1514902 w 1978926"/>
                    <a:gd name="connsiteY3" fmla="*/ 341194 h 1883391"/>
                    <a:gd name="connsiteX4" fmla="*/ 1460311 w 1978926"/>
                    <a:gd name="connsiteY4" fmla="*/ 204716 h 1883391"/>
                    <a:gd name="connsiteX5" fmla="*/ 1310185 w 1978926"/>
                    <a:gd name="connsiteY5" fmla="*/ 0 h 1883391"/>
                    <a:gd name="connsiteX6" fmla="*/ 818866 w 1978926"/>
                    <a:gd name="connsiteY6" fmla="*/ 40943 h 1883391"/>
                    <a:gd name="connsiteX7" fmla="*/ 491320 w 1978926"/>
                    <a:gd name="connsiteY7" fmla="*/ 40943 h 1883391"/>
                    <a:gd name="connsiteX8" fmla="*/ 259308 w 1978926"/>
                    <a:gd name="connsiteY8" fmla="*/ 150125 h 1883391"/>
                    <a:gd name="connsiteX9" fmla="*/ 13648 w 1978926"/>
                    <a:gd name="connsiteY9" fmla="*/ 122830 h 1883391"/>
                    <a:gd name="connsiteX10" fmla="*/ 13648 w 1978926"/>
                    <a:gd name="connsiteY10" fmla="*/ 395785 h 1883391"/>
                    <a:gd name="connsiteX11" fmla="*/ 13648 w 1978926"/>
                    <a:gd name="connsiteY11" fmla="*/ 696036 h 1883391"/>
                    <a:gd name="connsiteX12" fmla="*/ 0 w 1978926"/>
                    <a:gd name="connsiteY12" fmla="*/ 1037230 h 1883391"/>
                    <a:gd name="connsiteX13" fmla="*/ 13648 w 1978926"/>
                    <a:gd name="connsiteY13" fmla="*/ 1228298 h 1883391"/>
                    <a:gd name="connsiteX14" fmla="*/ 40944 w 1978926"/>
                    <a:gd name="connsiteY14" fmla="*/ 1392072 h 1883391"/>
                    <a:gd name="connsiteX15" fmla="*/ 27296 w 1978926"/>
                    <a:gd name="connsiteY15" fmla="*/ 1569492 h 1883391"/>
                    <a:gd name="connsiteX16" fmla="*/ 54591 w 1978926"/>
                    <a:gd name="connsiteY16" fmla="*/ 1883391 h 1883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78926" h="1883391">
                      <a:moveTo>
                        <a:pt x="1978926" y="996287"/>
                      </a:moveTo>
                      <a:lnTo>
                        <a:pt x="1828800" y="709684"/>
                      </a:lnTo>
                      <a:lnTo>
                        <a:pt x="1719618" y="532263"/>
                      </a:lnTo>
                      <a:lnTo>
                        <a:pt x="1514902" y="341194"/>
                      </a:lnTo>
                      <a:lnTo>
                        <a:pt x="1460311" y="204716"/>
                      </a:lnTo>
                      <a:lnTo>
                        <a:pt x="1310185" y="0"/>
                      </a:lnTo>
                      <a:lnTo>
                        <a:pt x="818866" y="40943"/>
                      </a:lnTo>
                      <a:lnTo>
                        <a:pt x="491320" y="40943"/>
                      </a:lnTo>
                      <a:lnTo>
                        <a:pt x="259308" y="150125"/>
                      </a:lnTo>
                      <a:lnTo>
                        <a:pt x="13648" y="122830"/>
                      </a:lnTo>
                      <a:lnTo>
                        <a:pt x="13648" y="395785"/>
                      </a:lnTo>
                      <a:lnTo>
                        <a:pt x="13648" y="696036"/>
                      </a:lnTo>
                      <a:lnTo>
                        <a:pt x="0" y="1037230"/>
                      </a:lnTo>
                      <a:lnTo>
                        <a:pt x="13648" y="1228298"/>
                      </a:lnTo>
                      <a:lnTo>
                        <a:pt x="40944" y="1392072"/>
                      </a:lnTo>
                      <a:lnTo>
                        <a:pt x="27296" y="1569492"/>
                      </a:lnTo>
                      <a:lnTo>
                        <a:pt x="54591" y="1883391"/>
                      </a:lnTo>
                    </a:path>
                  </a:pathLst>
                </a:custGeom>
                <a:ln w="1270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3973789" y="4710753"/>
                  <a:ext cx="1978926" cy="1883391"/>
                </a:xfrm>
                <a:custGeom>
                  <a:avLst/>
                  <a:gdLst>
                    <a:gd name="connsiteX0" fmla="*/ 1978926 w 1978926"/>
                    <a:gd name="connsiteY0" fmla="*/ 996287 h 1883391"/>
                    <a:gd name="connsiteX1" fmla="*/ 1828800 w 1978926"/>
                    <a:gd name="connsiteY1" fmla="*/ 709684 h 1883391"/>
                    <a:gd name="connsiteX2" fmla="*/ 1719618 w 1978926"/>
                    <a:gd name="connsiteY2" fmla="*/ 532263 h 1883391"/>
                    <a:gd name="connsiteX3" fmla="*/ 1514902 w 1978926"/>
                    <a:gd name="connsiteY3" fmla="*/ 341194 h 1883391"/>
                    <a:gd name="connsiteX4" fmla="*/ 1460311 w 1978926"/>
                    <a:gd name="connsiteY4" fmla="*/ 204716 h 1883391"/>
                    <a:gd name="connsiteX5" fmla="*/ 1310185 w 1978926"/>
                    <a:gd name="connsiteY5" fmla="*/ 0 h 1883391"/>
                    <a:gd name="connsiteX6" fmla="*/ 818866 w 1978926"/>
                    <a:gd name="connsiteY6" fmla="*/ 40943 h 1883391"/>
                    <a:gd name="connsiteX7" fmla="*/ 491320 w 1978926"/>
                    <a:gd name="connsiteY7" fmla="*/ 40943 h 1883391"/>
                    <a:gd name="connsiteX8" fmla="*/ 259308 w 1978926"/>
                    <a:gd name="connsiteY8" fmla="*/ 150125 h 1883391"/>
                    <a:gd name="connsiteX9" fmla="*/ 13648 w 1978926"/>
                    <a:gd name="connsiteY9" fmla="*/ 122830 h 1883391"/>
                    <a:gd name="connsiteX10" fmla="*/ 13648 w 1978926"/>
                    <a:gd name="connsiteY10" fmla="*/ 395785 h 1883391"/>
                    <a:gd name="connsiteX11" fmla="*/ 13648 w 1978926"/>
                    <a:gd name="connsiteY11" fmla="*/ 696036 h 1883391"/>
                    <a:gd name="connsiteX12" fmla="*/ 0 w 1978926"/>
                    <a:gd name="connsiteY12" fmla="*/ 1037230 h 1883391"/>
                    <a:gd name="connsiteX13" fmla="*/ 13648 w 1978926"/>
                    <a:gd name="connsiteY13" fmla="*/ 1228298 h 1883391"/>
                    <a:gd name="connsiteX14" fmla="*/ 40944 w 1978926"/>
                    <a:gd name="connsiteY14" fmla="*/ 1392072 h 1883391"/>
                    <a:gd name="connsiteX15" fmla="*/ 27296 w 1978926"/>
                    <a:gd name="connsiteY15" fmla="*/ 1569492 h 1883391"/>
                    <a:gd name="connsiteX16" fmla="*/ 54591 w 1978926"/>
                    <a:gd name="connsiteY16" fmla="*/ 1883391 h 1883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78926" h="1883391">
                      <a:moveTo>
                        <a:pt x="1978926" y="996287"/>
                      </a:moveTo>
                      <a:lnTo>
                        <a:pt x="1828800" y="709684"/>
                      </a:lnTo>
                      <a:lnTo>
                        <a:pt x="1719618" y="532263"/>
                      </a:lnTo>
                      <a:lnTo>
                        <a:pt x="1514902" y="341194"/>
                      </a:lnTo>
                      <a:lnTo>
                        <a:pt x="1460311" y="204716"/>
                      </a:lnTo>
                      <a:lnTo>
                        <a:pt x="1310185" y="0"/>
                      </a:lnTo>
                      <a:lnTo>
                        <a:pt x="818866" y="40943"/>
                      </a:lnTo>
                      <a:lnTo>
                        <a:pt x="491320" y="40943"/>
                      </a:lnTo>
                      <a:lnTo>
                        <a:pt x="259308" y="150125"/>
                      </a:lnTo>
                      <a:lnTo>
                        <a:pt x="13648" y="122830"/>
                      </a:lnTo>
                      <a:lnTo>
                        <a:pt x="13648" y="395785"/>
                      </a:lnTo>
                      <a:lnTo>
                        <a:pt x="13648" y="696036"/>
                      </a:lnTo>
                      <a:lnTo>
                        <a:pt x="0" y="1037230"/>
                      </a:lnTo>
                      <a:lnTo>
                        <a:pt x="13648" y="1228298"/>
                      </a:lnTo>
                      <a:lnTo>
                        <a:pt x="40944" y="1392072"/>
                      </a:lnTo>
                      <a:lnTo>
                        <a:pt x="27296" y="1569492"/>
                      </a:lnTo>
                      <a:lnTo>
                        <a:pt x="54591" y="1883391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>
                  <a:off x="3903279" y="1828803"/>
                  <a:ext cx="177420" cy="2552132"/>
                </a:xfrm>
                <a:custGeom>
                  <a:avLst/>
                  <a:gdLst>
                    <a:gd name="connsiteX0" fmla="*/ 0 w 177420"/>
                    <a:gd name="connsiteY0" fmla="*/ 0 h 2552132"/>
                    <a:gd name="connsiteX1" fmla="*/ 95534 w 177420"/>
                    <a:gd name="connsiteY1" fmla="*/ 259308 h 2552132"/>
                    <a:gd name="connsiteX2" fmla="*/ 27295 w 177420"/>
                    <a:gd name="connsiteY2" fmla="*/ 805218 h 2552132"/>
                    <a:gd name="connsiteX3" fmla="*/ 109182 w 177420"/>
                    <a:gd name="connsiteY3" fmla="*/ 1160060 h 2552132"/>
                    <a:gd name="connsiteX4" fmla="*/ 150125 w 177420"/>
                    <a:gd name="connsiteY4" fmla="*/ 1473959 h 2552132"/>
                    <a:gd name="connsiteX5" fmla="*/ 177420 w 177420"/>
                    <a:gd name="connsiteY5" fmla="*/ 1733266 h 2552132"/>
                    <a:gd name="connsiteX6" fmla="*/ 109182 w 177420"/>
                    <a:gd name="connsiteY6" fmla="*/ 2019869 h 2552132"/>
                    <a:gd name="connsiteX7" fmla="*/ 68238 w 177420"/>
                    <a:gd name="connsiteY7" fmla="*/ 2402006 h 2552132"/>
                    <a:gd name="connsiteX8" fmla="*/ 68238 w 177420"/>
                    <a:gd name="connsiteY8" fmla="*/ 2552132 h 2552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420" h="2552132">
                      <a:moveTo>
                        <a:pt x="0" y="0"/>
                      </a:moveTo>
                      <a:lnTo>
                        <a:pt x="95534" y="259308"/>
                      </a:lnTo>
                      <a:lnTo>
                        <a:pt x="27295" y="805218"/>
                      </a:lnTo>
                      <a:lnTo>
                        <a:pt x="109182" y="1160060"/>
                      </a:lnTo>
                      <a:lnTo>
                        <a:pt x="150125" y="1473959"/>
                      </a:lnTo>
                      <a:lnTo>
                        <a:pt x="177420" y="1733266"/>
                      </a:lnTo>
                      <a:lnTo>
                        <a:pt x="109182" y="2019869"/>
                      </a:lnTo>
                      <a:lnTo>
                        <a:pt x="68238" y="2402006"/>
                      </a:lnTo>
                      <a:lnTo>
                        <a:pt x="68238" y="2552132"/>
                      </a:lnTo>
                    </a:path>
                  </a:pathLst>
                </a:custGeom>
                <a:ln w="1270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3971517" y="4394582"/>
                  <a:ext cx="0" cy="423081"/>
                </a:xfrm>
                <a:custGeom>
                  <a:avLst/>
                  <a:gdLst>
                    <a:gd name="connsiteX0" fmla="*/ 0 w 0"/>
                    <a:gd name="connsiteY0" fmla="*/ 423081 h 423081"/>
                    <a:gd name="connsiteX1" fmla="*/ 0 w 0"/>
                    <a:gd name="connsiteY1" fmla="*/ 232012 h 423081"/>
                    <a:gd name="connsiteX2" fmla="*/ 0 w 0"/>
                    <a:gd name="connsiteY2" fmla="*/ 0 h 42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h="423081">
                      <a:moveTo>
                        <a:pt x="0" y="423081"/>
                      </a:moveTo>
                      <a:lnTo>
                        <a:pt x="0" y="232012"/>
                      </a:lnTo>
                      <a:lnTo>
                        <a:pt x="0" y="0"/>
                      </a:lnTo>
                    </a:path>
                  </a:pathLst>
                </a:custGeom>
                <a:ln w="1270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>
                  <a:off x="3973789" y="4424150"/>
                  <a:ext cx="0" cy="423081"/>
                </a:xfrm>
                <a:custGeom>
                  <a:avLst/>
                  <a:gdLst>
                    <a:gd name="connsiteX0" fmla="*/ 0 w 0"/>
                    <a:gd name="connsiteY0" fmla="*/ 423081 h 423081"/>
                    <a:gd name="connsiteX1" fmla="*/ 0 w 0"/>
                    <a:gd name="connsiteY1" fmla="*/ 232012 h 423081"/>
                    <a:gd name="connsiteX2" fmla="*/ 0 w 0"/>
                    <a:gd name="connsiteY2" fmla="*/ 0 h 42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h="423081">
                      <a:moveTo>
                        <a:pt x="0" y="423081"/>
                      </a:moveTo>
                      <a:lnTo>
                        <a:pt x="0" y="232012"/>
                      </a:lnTo>
                      <a:lnTo>
                        <a:pt x="0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" name="Group 56"/>
                <p:cNvGrpSpPr/>
                <p:nvPr/>
              </p:nvGrpSpPr>
              <p:grpSpPr>
                <a:xfrm>
                  <a:off x="5950443" y="4026093"/>
                  <a:ext cx="1733265" cy="1637731"/>
                  <a:chOff x="4872251" y="3835021"/>
                  <a:chExt cx="1733265" cy="1637731"/>
                </a:xfrm>
              </p:grpSpPr>
              <p:sp>
                <p:nvSpPr>
                  <p:cNvPr id="346" name="Freeform 54"/>
                  <p:cNvSpPr/>
                  <p:nvPr/>
                </p:nvSpPr>
                <p:spPr>
                  <a:xfrm>
                    <a:off x="4872251" y="3835021"/>
                    <a:ext cx="805218" cy="1637731"/>
                  </a:xfrm>
                  <a:custGeom>
                    <a:avLst/>
                    <a:gdLst>
                      <a:gd name="connsiteX0" fmla="*/ 0 w 805218"/>
                      <a:gd name="connsiteY0" fmla="*/ 1637731 h 1637731"/>
                      <a:gd name="connsiteX1" fmla="*/ 191068 w 805218"/>
                      <a:gd name="connsiteY1" fmla="*/ 1446663 h 1637731"/>
                      <a:gd name="connsiteX2" fmla="*/ 354842 w 805218"/>
                      <a:gd name="connsiteY2" fmla="*/ 1187355 h 1637731"/>
                      <a:gd name="connsiteX3" fmla="*/ 600501 w 805218"/>
                      <a:gd name="connsiteY3" fmla="*/ 1037230 h 1637731"/>
                      <a:gd name="connsiteX4" fmla="*/ 750627 w 805218"/>
                      <a:gd name="connsiteY4" fmla="*/ 777922 h 1637731"/>
                      <a:gd name="connsiteX5" fmla="*/ 805218 w 805218"/>
                      <a:gd name="connsiteY5" fmla="*/ 436728 h 1637731"/>
                      <a:gd name="connsiteX6" fmla="*/ 791570 w 805218"/>
                      <a:gd name="connsiteY6" fmla="*/ 272955 h 1637731"/>
                      <a:gd name="connsiteX7" fmla="*/ 736979 w 805218"/>
                      <a:gd name="connsiteY7" fmla="*/ 0 h 1637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5218" h="1637731">
                        <a:moveTo>
                          <a:pt x="0" y="1637731"/>
                        </a:moveTo>
                        <a:lnTo>
                          <a:pt x="191068" y="1446663"/>
                        </a:lnTo>
                        <a:lnTo>
                          <a:pt x="354842" y="1187355"/>
                        </a:lnTo>
                        <a:lnTo>
                          <a:pt x="600501" y="1037230"/>
                        </a:lnTo>
                        <a:lnTo>
                          <a:pt x="750627" y="777922"/>
                        </a:lnTo>
                        <a:lnTo>
                          <a:pt x="805218" y="436728"/>
                        </a:lnTo>
                        <a:lnTo>
                          <a:pt x="791570" y="272955"/>
                        </a:lnTo>
                        <a:lnTo>
                          <a:pt x="736979" y="0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Freeform 346"/>
                  <p:cNvSpPr/>
                  <p:nvPr/>
                </p:nvSpPr>
                <p:spPr>
                  <a:xfrm>
                    <a:off x="5663821" y="4572000"/>
                    <a:ext cx="941695" cy="395785"/>
                  </a:xfrm>
                  <a:custGeom>
                    <a:avLst/>
                    <a:gdLst>
                      <a:gd name="connsiteX0" fmla="*/ 0 w 941695"/>
                      <a:gd name="connsiteY0" fmla="*/ 95534 h 395785"/>
                      <a:gd name="connsiteX1" fmla="*/ 218364 w 941695"/>
                      <a:gd name="connsiteY1" fmla="*/ 163773 h 395785"/>
                      <a:gd name="connsiteX2" fmla="*/ 436728 w 941695"/>
                      <a:gd name="connsiteY2" fmla="*/ 245660 h 395785"/>
                      <a:gd name="connsiteX3" fmla="*/ 627797 w 941695"/>
                      <a:gd name="connsiteY3" fmla="*/ 286603 h 395785"/>
                      <a:gd name="connsiteX4" fmla="*/ 805218 w 941695"/>
                      <a:gd name="connsiteY4" fmla="*/ 395785 h 395785"/>
                      <a:gd name="connsiteX5" fmla="*/ 805218 w 941695"/>
                      <a:gd name="connsiteY5" fmla="*/ 191069 h 395785"/>
                      <a:gd name="connsiteX6" fmla="*/ 914400 w 941695"/>
                      <a:gd name="connsiteY6" fmla="*/ 13648 h 395785"/>
                      <a:gd name="connsiteX7" fmla="*/ 941695 w 941695"/>
                      <a:gd name="connsiteY7" fmla="*/ 0 h 395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41695" h="395785">
                        <a:moveTo>
                          <a:pt x="0" y="95534"/>
                        </a:moveTo>
                        <a:lnTo>
                          <a:pt x="218364" y="163773"/>
                        </a:lnTo>
                        <a:lnTo>
                          <a:pt x="436728" y="245660"/>
                        </a:lnTo>
                        <a:lnTo>
                          <a:pt x="627797" y="286603"/>
                        </a:lnTo>
                        <a:lnTo>
                          <a:pt x="805218" y="395785"/>
                        </a:lnTo>
                        <a:lnTo>
                          <a:pt x="805218" y="191069"/>
                        </a:lnTo>
                        <a:lnTo>
                          <a:pt x="914400" y="13648"/>
                        </a:lnTo>
                        <a:lnTo>
                          <a:pt x="941695" y="0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" name="Group 57"/>
                <p:cNvGrpSpPr/>
                <p:nvPr/>
              </p:nvGrpSpPr>
              <p:grpSpPr>
                <a:xfrm>
                  <a:off x="5952715" y="4028365"/>
                  <a:ext cx="1733265" cy="1637731"/>
                  <a:chOff x="4872251" y="3835021"/>
                  <a:chExt cx="1733265" cy="1637731"/>
                </a:xfrm>
              </p:grpSpPr>
              <p:sp>
                <p:nvSpPr>
                  <p:cNvPr id="344" name="Freeform 343"/>
                  <p:cNvSpPr/>
                  <p:nvPr/>
                </p:nvSpPr>
                <p:spPr>
                  <a:xfrm>
                    <a:off x="4872251" y="3835021"/>
                    <a:ext cx="805218" cy="1637731"/>
                  </a:xfrm>
                  <a:custGeom>
                    <a:avLst/>
                    <a:gdLst>
                      <a:gd name="connsiteX0" fmla="*/ 0 w 805218"/>
                      <a:gd name="connsiteY0" fmla="*/ 1637731 h 1637731"/>
                      <a:gd name="connsiteX1" fmla="*/ 191068 w 805218"/>
                      <a:gd name="connsiteY1" fmla="*/ 1446663 h 1637731"/>
                      <a:gd name="connsiteX2" fmla="*/ 354842 w 805218"/>
                      <a:gd name="connsiteY2" fmla="*/ 1187355 h 1637731"/>
                      <a:gd name="connsiteX3" fmla="*/ 600501 w 805218"/>
                      <a:gd name="connsiteY3" fmla="*/ 1037230 h 1637731"/>
                      <a:gd name="connsiteX4" fmla="*/ 750627 w 805218"/>
                      <a:gd name="connsiteY4" fmla="*/ 777922 h 1637731"/>
                      <a:gd name="connsiteX5" fmla="*/ 805218 w 805218"/>
                      <a:gd name="connsiteY5" fmla="*/ 436728 h 1637731"/>
                      <a:gd name="connsiteX6" fmla="*/ 791570 w 805218"/>
                      <a:gd name="connsiteY6" fmla="*/ 272955 h 1637731"/>
                      <a:gd name="connsiteX7" fmla="*/ 736979 w 805218"/>
                      <a:gd name="connsiteY7" fmla="*/ 0 h 1637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5218" h="1637731">
                        <a:moveTo>
                          <a:pt x="0" y="1637731"/>
                        </a:moveTo>
                        <a:lnTo>
                          <a:pt x="191068" y="1446663"/>
                        </a:lnTo>
                        <a:lnTo>
                          <a:pt x="354842" y="1187355"/>
                        </a:lnTo>
                        <a:lnTo>
                          <a:pt x="600501" y="1037230"/>
                        </a:lnTo>
                        <a:lnTo>
                          <a:pt x="750627" y="777922"/>
                        </a:lnTo>
                        <a:lnTo>
                          <a:pt x="805218" y="436728"/>
                        </a:lnTo>
                        <a:lnTo>
                          <a:pt x="791570" y="272955"/>
                        </a:lnTo>
                        <a:lnTo>
                          <a:pt x="736979" y="0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Freeform 344"/>
                  <p:cNvSpPr/>
                  <p:nvPr/>
                </p:nvSpPr>
                <p:spPr>
                  <a:xfrm>
                    <a:off x="5663821" y="4572000"/>
                    <a:ext cx="941695" cy="395785"/>
                  </a:xfrm>
                  <a:custGeom>
                    <a:avLst/>
                    <a:gdLst>
                      <a:gd name="connsiteX0" fmla="*/ 0 w 941695"/>
                      <a:gd name="connsiteY0" fmla="*/ 95534 h 395785"/>
                      <a:gd name="connsiteX1" fmla="*/ 218364 w 941695"/>
                      <a:gd name="connsiteY1" fmla="*/ 163773 h 395785"/>
                      <a:gd name="connsiteX2" fmla="*/ 436728 w 941695"/>
                      <a:gd name="connsiteY2" fmla="*/ 245660 h 395785"/>
                      <a:gd name="connsiteX3" fmla="*/ 627797 w 941695"/>
                      <a:gd name="connsiteY3" fmla="*/ 286603 h 395785"/>
                      <a:gd name="connsiteX4" fmla="*/ 805218 w 941695"/>
                      <a:gd name="connsiteY4" fmla="*/ 395785 h 395785"/>
                      <a:gd name="connsiteX5" fmla="*/ 805218 w 941695"/>
                      <a:gd name="connsiteY5" fmla="*/ 191069 h 395785"/>
                      <a:gd name="connsiteX6" fmla="*/ 914400 w 941695"/>
                      <a:gd name="connsiteY6" fmla="*/ 13648 h 395785"/>
                      <a:gd name="connsiteX7" fmla="*/ 941695 w 941695"/>
                      <a:gd name="connsiteY7" fmla="*/ 0 h 395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41695" h="395785">
                        <a:moveTo>
                          <a:pt x="0" y="95534"/>
                        </a:moveTo>
                        <a:lnTo>
                          <a:pt x="218364" y="163773"/>
                        </a:lnTo>
                        <a:lnTo>
                          <a:pt x="436728" y="245660"/>
                        </a:lnTo>
                        <a:lnTo>
                          <a:pt x="627797" y="286603"/>
                        </a:lnTo>
                        <a:lnTo>
                          <a:pt x="805218" y="395785"/>
                        </a:lnTo>
                        <a:lnTo>
                          <a:pt x="805218" y="191069"/>
                        </a:lnTo>
                        <a:lnTo>
                          <a:pt x="914400" y="13648"/>
                        </a:lnTo>
                        <a:lnTo>
                          <a:pt x="941695" y="0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5" name="Freeform 264"/>
                <p:cNvSpPr/>
                <p:nvPr/>
              </p:nvSpPr>
              <p:spPr>
                <a:xfrm>
                  <a:off x="3905551" y="1858371"/>
                  <a:ext cx="177420" cy="2552132"/>
                </a:xfrm>
                <a:custGeom>
                  <a:avLst/>
                  <a:gdLst>
                    <a:gd name="connsiteX0" fmla="*/ 0 w 177420"/>
                    <a:gd name="connsiteY0" fmla="*/ 0 h 2552132"/>
                    <a:gd name="connsiteX1" fmla="*/ 95534 w 177420"/>
                    <a:gd name="connsiteY1" fmla="*/ 259308 h 2552132"/>
                    <a:gd name="connsiteX2" fmla="*/ 27295 w 177420"/>
                    <a:gd name="connsiteY2" fmla="*/ 805218 h 2552132"/>
                    <a:gd name="connsiteX3" fmla="*/ 109182 w 177420"/>
                    <a:gd name="connsiteY3" fmla="*/ 1160060 h 2552132"/>
                    <a:gd name="connsiteX4" fmla="*/ 150125 w 177420"/>
                    <a:gd name="connsiteY4" fmla="*/ 1473959 h 2552132"/>
                    <a:gd name="connsiteX5" fmla="*/ 177420 w 177420"/>
                    <a:gd name="connsiteY5" fmla="*/ 1733266 h 2552132"/>
                    <a:gd name="connsiteX6" fmla="*/ 109182 w 177420"/>
                    <a:gd name="connsiteY6" fmla="*/ 2019869 h 2552132"/>
                    <a:gd name="connsiteX7" fmla="*/ 68238 w 177420"/>
                    <a:gd name="connsiteY7" fmla="*/ 2402006 h 2552132"/>
                    <a:gd name="connsiteX8" fmla="*/ 68238 w 177420"/>
                    <a:gd name="connsiteY8" fmla="*/ 2552132 h 2552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420" h="2552132">
                      <a:moveTo>
                        <a:pt x="0" y="0"/>
                      </a:moveTo>
                      <a:lnTo>
                        <a:pt x="95534" y="259308"/>
                      </a:lnTo>
                      <a:lnTo>
                        <a:pt x="27295" y="805218"/>
                      </a:lnTo>
                      <a:lnTo>
                        <a:pt x="109182" y="1160060"/>
                      </a:lnTo>
                      <a:lnTo>
                        <a:pt x="150125" y="1473959"/>
                      </a:lnTo>
                      <a:lnTo>
                        <a:pt x="177420" y="1733266"/>
                      </a:lnTo>
                      <a:lnTo>
                        <a:pt x="109182" y="2019869"/>
                      </a:lnTo>
                      <a:lnTo>
                        <a:pt x="68238" y="2402006"/>
                      </a:lnTo>
                      <a:lnTo>
                        <a:pt x="68238" y="2552132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Freeform 340"/>
                <p:cNvSpPr/>
                <p:nvPr/>
              </p:nvSpPr>
              <p:spPr>
                <a:xfrm>
                  <a:off x="4026019" y="2058140"/>
                  <a:ext cx="1255663" cy="1059936"/>
                </a:xfrm>
                <a:custGeom>
                  <a:avLst/>
                  <a:gdLst>
                    <a:gd name="connsiteX0" fmla="*/ 357351 w 4382813"/>
                    <a:gd name="connsiteY0" fmla="*/ 3699641 h 3699641"/>
                    <a:gd name="connsiteX1" fmla="*/ 0 w 4382813"/>
                    <a:gd name="connsiteY1" fmla="*/ 2249213 h 3699641"/>
                    <a:gd name="connsiteX2" fmla="*/ 0 w 4382813"/>
                    <a:gd name="connsiteY2" fmla="*/ 809296 h 3699641"/>
                    <a:gd name="connsiteX3" fmla="*/ 10510 w 4382813"/>
                    <a:gd name="connsiteY3" fmla="*/ 42041 h 3699641"/>
                    <a:gd name="connsiteX4" fmla="*/ 105103 w 4382813"/>
                    <a:gd name="connsiteY4" fmla="*/ 0 h 3699641"/>
                    <a:gd name="connsiteX5" fmla="*/ 914400 w 4382813"/>
                    <a:gd name="connsiteY5" fmla="*/ 273269 h 3699641"/>
                    <a:gd name="connsiteX6" fmla="*/ 1755227 w 4382813"/>
                    <a:gd name="connsiteY6" fmla="*/ 493986 h 3699641"/>
                    <a:gd name="connsiteX7" fmla="*/ 2837793 w 4382813"/>
                    <a:gd name="connsiteY7" fmla="*/ 1124606 h 3699641"/>
                    <a:gd name="connsiteX8" fmla="*/ 3520965 w 4382813"/>
                    <a:gd name="connsiteY8" fmla="*/ 1513489 h 3699641"/>
                    <a:gd name="connsiteX9" fmla="*/ 3836275 w 4382813"/>
                    <a:gd name="connsiteY9" fmla="*/ 1923393 h 3699641"/>
                    <a:gd name="connsiteX10" fmla="*/ 4382813 w 4382813"/>
                    <a:gd name="connsiteY10" fmla="*/ 2806262 h 369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82813" h="3699641">
                      <a:moveTo>
                        <a:pt x="357351" y="3699641"/>
                      </a:moveTo>
                      <a:lnTo>
                        <a:pt x="0" y="2249213"/>
                      </a:lnTo>
                      <a:lnTo>
                        <a:pt x="0" y="809296"/>
                      </a:lnTo>
                      <a:lnTo>
                        <a:pt x="10510" y="42041"/>
                      </a:lnTo>
                      <a:lnTo>
                        <a:pt x="105103" y="0"/>
                      </a:lnTo>
                      <a:lnTo>
                        <a:pt x="914400" y="273269"/>
                      </a:lnTo>
                      <a:lnTo>
                        <a:pt x="1755227" y="493986"/>
                      </a:lnTo>
                      <a:lnTo>
                        <a:pt x="2837793" y="1124606"/>
                      </a:lnTo>
                      <a:lnTo>
                        <a:pt x="3520965" y="1513489"/>
                      </a:lnTo>
                      <a:lnTo>
                        <a:pt x="3836275" y="1923393"/>
                      </a:lnTo>
                      <a:lnTo>
                        <a:pt x="4382813" y="2806262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73"/>
                <p:cNvGrpSpPr/>
                <p:nvPr/>
              </p:nvGrpSpPr>
              <p:grpSpPr>
                <a:xfrm>
                  <a:off x="2606609" y="3129532"/>
                  <a:ext cx="1502242" cy="844711"/>
                  <a:chOff x="3087584" y="2885704"/>
                  <a:chExt cx="3716977" cy="2090057"/>
                </a:xfrm>
                <a:solidFill>
                  <a:srgbClr val="0070C0">
                    <a:alpha val="50000"/>
                  </a:srgbClr>
                </a:solidFill>
              </p:grpSpPr>
              <p:sp>
                <p:nvSpPr>
                  <p:cNvPr id="336" name="Freeform 335"/>
                  <p:cNvSpPr/>
                  <p:nvPr/>
                </p:nvSpPr>
                <p:spPr>
                  <a:xfrm>
                    <a:off x="6507678" y="4548249"/>
                    <a:ext cx="71252" cy="427512"/>
                  </a:xfrm>
                  <a:custGeom>
                    <a:avLst/>
                    <a:gdLst>
                      <a:gd name="connsiteX0" fmla="*/ 71252 w 71252"/>
                      <a:gd name="connsiteY0" fmla="*/ 23751 h 427512"/>
                      <a:gd name="connsiteX1" fmla="*/ 0 w 71252"/>
                      <a:gd name="connsiteY1" fmla="*/ 0 h 427512"/>
                      <a:gd name="connsiteX2" fmla="*/ 11875 w 71252"/>
                      <a:gd name="connsiteY2" fmla="*/ 427512 h 427512"/>
                      <a:gd name="connsiteX3" fmla="*/ 71252 w 71252"/>
                      <a:gd name="connsiteY3" fmla="*/ 23751 h 427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252" h="427512">
                        <a:moveTo>
                          <a:pt x="71252" y="23751"/>
                        </a:moveTo>
                        <a:lnTo>
                          <a:pt x="0" y="0"/>
                        </a:lnTo>
                        <a:lnTo>
                          <a:pt x="11875" y="427512"/>
                        </a:lnTo>
                        <a:lnTo>
                          <a:pt x="71252" y="23751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Freeform 336"/>
                  <p:cNvSpPr/>
                  <p:nvPr/>
                </p:nvSpPr>
                <p:spPr>
                  <a:xfrm>
                    <a:off x="6685808" y="3942608"/>
                    <a:ext cx="118753" cy="142504"/>
                  </a:xfrm>
                  <a:custGeom>
                    <a:avLst/>
                    <a:gdLst>
                      <a:gd name="connsiteX0" fmla="*/ 11875 w 118753"/>
                      <a:gd name="connsiteY0" fmla="*/ 0 h 142504"/>
                      <a:gd name="connsiteX1" fmla="*/ 118753 w 118753"/>
                      <a:gd name="connsiteY1" fmla="*/ 0 h 142504"/>
                      <a:gd name="connsiteX2" fmla="*/ 0 w 118753"/>
                      <a:gd name="connsiteY2" fmla="*/ 142504 h 142504"/>
                      <a:gd name="connsiteX3" fmla="*/ 11875 w 118753"/>
                      <a:gd name="connsiteY3" fmla="*/ 0 h 142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753" h="142504">
                        <a:moveTo>
                          <a:pt x="11875" y="0"/>
                        </a:moveTo>
                        <a:lnTo>
                          <a:pt x="118753" y="0"/>
                        </a:lnTo>
                        <a:lnTo>
                          <a:pt x="0" y="142504"/>
                        </a:lnTo>
                        <a:lnTo>
                          <a:pt x="11875" y="0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Freeform 337"/>
                  <p:cNvSpPr/>
                  <p:nvPr/>
                </p:nvSpPr>
                <p:spPr>
                  <a:xfrm>
                    <a:off x="3087584" y="2885704"/>
                    <a:ext cx="973777" cy="1270660"/>
                  </a:xfrm>
                  <a:custGeom>
                    <a:avLst/>
                    <a:gdLst>
                      <a:gd name="connsiteX0" fmla="*/ 0 w 973777"/>
                      <a:gd name="connsiteY0" fmla="*/ 0 h 1270660"/>
                      <a:gd name="connsiteX1" fmla="*/ 973777 w 973777"/>
                      <a:gd name="connsiteY1" fmla="*/ 1270660 h 1270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73777" h="1270660">
                        <a:moveTo>
                          <a:pt x="0" y="0"/>
                        </a:moveTo>
                        <a:lnTo>
                          <a:pt x="973777" y="1270660"/>
                        </a:lnTo>
                      </a:path>
                    </a:pathLst>
                  </a:custGeom>
                  <a:grpFill/>
                  <a:ln w="12700" cmpd="sng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90"/>
                <p:cNvGrpSpPr>
                  <a:grpSpLocks noChangeAspect="1"/>
                </p:cNvGrpSpPr>
                <p:nvPr/>
              </p:nvGrpSpPr>
              <p:grpSpPr>
                <a:xfrm>
                  <a:off x="6655711" y="3140178"/>
                  <a:ext cx="826353" cy="422445"/>
                  <a:chOff x="1786353" y="2054200"/>
                  <a:chExt cx="3696209" cy="1889560"/>
                </a:xfrm>
                <a:solidFill>
                  <a:srgbClr val="0070C0">
                    <a:alpha val="50000"/>
                  </a:srgbClr>
                </a:solidFill>
              </p:grpSpPr>
              <p:grpSp>
                <p:nvGrpSpPr>
                  <p:cNvPr id="9" name="Group 72"/>
                  <p:cNvGrpSpPr/>
                  <p:nvPr/>
                </p:nvGrpSpPr>
                <p:grpSpPr>
                  <a:xfrm>
                    <a:off x="1801833" y="2054200"/>
                    <a:ext cx="3680729" cy="1886693"/>
                    <a:chOff x="1996246" y="2536596"/>
                    <a:chExt cx="5739591" cy="2942038"/>
                  </a:xfrm>
                  <a:grpFill/>
                </p:grpSpPr>
                <p:grpSp>
                  <p:nvGrpSpPr>
                    <p:cNvPr id="10" name="Group 67"/>
                    <p:cNvGrpSpPr/>
                    <p:nvPr/>
                  </p:nvGrpSpPr>
                  <p:grpSpPr>
                    <a:xfrm>
                      <a:off x="2390649" y="2588291"/>
                      <a:ext cx="4068837" cy="2810985"/>
                      <a:chOff x="2390649" y="2588291"/>
                      <a:chExt cx="4068837" cy="2810985"/>
                    </a:xfrm>
                    <a:grpFill/>
                  </p:grpSpPr>
                  <p:sp>
                    <p:nvSpPr>
                      <p:cNvPr id="325" name="Freeform 21"/>
                      <p:cNvSpPr>
                        <a:spLocks/>
                      </p:cNvSpPr>
                      <p:nvPr/>
                    </p:nvSpPr>
                    <p:spPr bwMode="auto">
                      <a:xfrm rot="60000">
                        <a:off x="3379239" y="3859713"/>
                        <a:ext cx="297311" cy="2687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3"/>
                          </a:cxn>
                          <a:cxn ang="0">
                            <a:pos x="69" y="111"/>
                          </a:cxn>
                          <a:cxn ang="0">
                            <a:pos x="114" y="168"/>
                          </a:cxn>
                          <a:cxn ang="0">
                            <a:pos x="138" y="198"/>
                          </a:cxn>
                          <a:cxn ang="0">
                            <a:pos x="171" y="150"/>
                          </a:cxn>
                          <a:cxn ang="0">
                            <a:pos x="219" y="150"/>
                          </a:cxn>
                          <a:cxn ang="0">
                            <a:pos x="126" y="0"/>
                          </a:cxn>
                          <a:cxn ang="0">
                            <a:pos x="81" y="3"/>
                          </a:cxn>
                          <a:cxn ang="0">
                            <a:pos x="42" y="3"/>
                          </a:cxn>
                          <a:cxn ang="0">
                            <a:pos x="0" y="33"/>
                          </a:cxn>
                        </a:cxnLst>
                        <a:rect l="0" t="0" r="r" b="b"/>
                        <a:pathLst>
                          <a:path w="219" h="198">
                            <a:moveTo>
                              <a:pt x="0" y="33"/>
                            </a:moveTo>
                            <a:lnTo>
                              <a:pt x="69" y="111"/>
                            </a:lnTo>
                            <a:lnTo>
                              <a:pt x="114" y="168"/>
                            </a:lnTo>
                            <a:lnTo>
                              <a:pt x="138" y="198"/>
                            </a:lnTo>
                            <a:lnTo>
                              <a:pt x="171" y="150"/>
                            </a:lnTo>
                            <a:lnTo>
                              <a:pt x="219" y="150"/>
                            </a:lnTo>
                            <a:lnTo>
                              <a:pt x="126" y="0"/>
                            </a:lnTo>
                            <a:lnTo>
                              <a:pt x="81" y="3"/>
                            </a:lnTo>
                            <a:lnTo>
                              <a:pt x="42" y="3"/>
                            </a:lnTo>
                            <a:lnTo>
                              <a:pt x="0" y="33"/>
                            </a:lnTo>
                            <a:close/>
                          </a:path>
                        </a:pathLst>
                      </a:custGeom>
                      <a:grpFill/>
                      <a:ln w="127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" name="Group 79"/>
                      <p:cNvGrpSpPr/>
                      <p:nvPr/>
                    </p:nvGrpSpPr>
                    <p:grpSpPr>
                      <a:xfrm rot="60000">
                        <a:off x="5848893" y="5125714"/>
                        <a:ext cx="610593" cy="273562"/>
                        <a:chOff x="5528831" y="5056018"/>
                        <a:chExt cx="704346" cy="315566"/>
                      </a:xfrm>
                      <a:grpFill/>
                    </p:grpSpPr>
                    <p:sp>
                      <p:nvSpPr>
                        <p:cNvPr id="314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71857" y="5056018"/>
                          <a:ext cx="361320" cy="31556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3" y="102"/>
                            </a:cxn>
                            <a:cxn ang="0">
                              <a:pos x="15" y="207"/>
                            </a:cxn>
                            <a:cxn ang="0">
                              <a:pos x="105" y="168"/>
                            </a:cxn>
                            <a:cxn ang="0">
                              <a:pos x="177" y="159"/>
                            </a:cxn>
                            <a:cxn ang="0">
                              <a:pos x="216" y="150"/>
                            </a:cxn>
                            <a:cxn ang="0">
                              <a:pos x="237" y="51"/>
                            </a:cxn>
                            <a:cxn ang="0">
                              <a:pos x="207" y="3"/>
                            </a:cxn>
                            <a:cxn ang="0">
                              <a:pos x="120" y="6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37" h="207">
                              <a:moveTo>
                                <a:pt x="0" y="0"/>
                              </a:moveTo>
                              <a:lnTo>
                                <a:pt x="3" y="102"/>
                              </a:lnTo>
                              <a:lnTo>
                                <a:pt x="15" y="207"/>
                              </a:lnTo>
                              <a:lnTo>
                                <a:pt x="105" y="168"/>
                              </a:lnTo>
                              <a:lnTo>
                                <a:pt x="177" y="159"/>
                              </a:lnTo>
                              <a:lnTo>
                                <a:pt x="216" y="150"/>
                              </a:lnTo>
                              <a:lnTo>
                                <a:pt x="237" y="51"/>
                              </a:lnTo>
                              <a:lnTo>
                                <a:pt x="207" y="3"/>
                              </a:lnTo>
                              <a:lnTo>
                                <a:pt x="120" y="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0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28831" y="5056018"/>
                          <a:ext cx="356747" cy="31556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5" y="159"/>
                            </a:cxn>
                            <a:cxn ang="0">
                              <a:pos x="24" y="84"/>
                            </a:cxn>
                            <a:cxn ang="0">
                              <a:pos x="0" y="0"/>
                            </a:cxn>
                            <a:cxn ang="0">
                              <a:pos x="222" y="0"/>
                            </a:cxn>
                            <a:cxn ang="0">
                              <a:pos x="225" y="102"/>
                            </a:cxn>
                            <a:cxn ang="0">
                              <a:pos x="234" y="207"/>
                            </a:cxn>
                            <a:cxn ang="0">
                              <a:pos x="171" y="207"/>
                            </a:cxn>
                            <a:cxn ang="0">
                              <a:pos x="126" y="201"/>
                            </a:cxn>
                            <a:cxn ang="0">
                              <a:pos x="45" y="159"/>
                            </a:cxn>
                          </a:cxnLst>
                          <a:rect l="0" t="0" r="r" b="b"/>
                          <a:pathLst>
                            <a:path w="234" h="207">
                              <a:moveTo>
                                <a:pt x="45" y="159"/>
                              </a:moveTo>
                              <a:lnTo>
                                <a:pt x="24" y="84"/>
                              </a:lnTo>
                              <a:lnTo>
                                <a:pt x="0" y="0"/>
                              </a:lnTo>
                              <a:lnTo>
                                <a:pt x="222" y="0"/>
                              </a:lnTo>
                              <a:lnTo>
                                <a:pt x="225" y="102"/>
                              </a:lnTo>
                              <a:lnTo>
                                <a:pt x="234" y="207"/>
                              </a:lnTo>
                              <a:lnTo>
                                <a:pt x="171" y="207"/>
                              </a:lnTo>
                              <a:lnTo>
                                <a:pt x="126" y="201"/>
                              </a:lnTo>
                              <a:lnTo>
                                <a:pt x="45" y="159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80"/>
                      <p:cNvGrpSpPr/>
                      <p:nvPr/>
                    </p:nvGrpSpPr>
                    <p:grpSpPr>
                      <a:xfrm rot="60000">
                        <a:off x="2390649" y="2588291"/>
                        <a:ext cx="974909" cy="2696491"/>
                        <a:chOff x="1481668" y="2261666"/>
                        <a:chExt cx="1124601" cy="3110523"/>
                      </a:xfrm>
                      <a:grpFill/>
                    </p:grpSpPr>
                    <p:sp>
                      <p:nvSpPr>
                        <p:cNvPr id="310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8667" y="2261666"/>
                          <a:ext cx="347602" cy="29270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6" y="192"/>
                            </a:cxn>
                            <a:cxn ang="0">
                              <a:pos x="225" y="51"/>
                            </a:cxn>
                            <a:cxn ang="0">
                              <a:pos x="228" y="3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28" h="192">
                              <a:moveTo>
                                <a:pt x="0" y="0"/>
                              </a:moveTo>
                              <a:lnTo>
                                <a:pt x="6" y="192"/>
                              </a:lnTo>
                              <a:lnTo>
                                <a:pt x="225" y="51"/>
                              </a:lnTo>
                              <a:lnTo>
                                <a:pt x="228" y="3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7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81668" y="4155026"/>
                          <a:ext cx="825377" cy="12171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92" y="0"/>
                            </a:cxn>
                            <a:cxn ang="0">
                              <a:pos x="720" y="0"/>
                            </a:cxn>
                            <a:cxn ang="0">
                              <a:pos x="640" y="48"/>
                            </a:cxn>
                            <a:cxn ang="0">
                              <a:pos x="569" y="79"/>
                            </a:cxn>
                            <a:cxn ang="0">
                              <a:pos x="488" y="88"/>
                            </a:cxn>
                            <a:cxn ang="0">
                              <a:pos x="400" y="56"/>
                            </a:cxn>
                            <a:cxn ang="0">
                              <a:pos x="336" y="72"/>
                            </a:cxn>
                            <a:cxn ang="0">
                              <a:pos x="272" y="160"/>
                            </a:cxn>
                            <a:cxn ang="0">
                              <a:pos x="208" y="288"/>
                            </a:cxn>
                            <a:cxn ang="0">
                              <a:pos x="168" y="384"/>
                            </a:cxn>
                            <a:cxn ang="0">
                              <a:pos x="112" y="464"/>
                            </a:cxn>
                            <a:cxn ang="0">
                              <a:pos x="0" y="504"/>
                            </a:cxn>
                            <a:cxn ang="0">
                              <a:pos x="48" y="1192"/>
                            </a:cxn>
                            <a:cxn ang="0">
                              <a:pos x="808" y="1192"/>
                            </a:cxn>
                            <a:cxn ang="0">
                              <a:pos x="792" y="0"/>
                            </a:cxn>
                          </a:cxnLst>
                          <a:rect l="0" t="0" r="r" b="b"/>
                          <a:pathLst>
                            <a:path w="808" h="1192">
                              <a:moveTo>
                                <a:pt x="792" y="0"/>
                              </a:moveTo>
                              <a:lnTo>
                                <a:pt x="720" y="0"/>
                              </a:lnTo>
                              <a:lnTo>
                                <a:pt x="640" y="48"/>
                              </a:lnTo>
                              <a:lnTo>
                                <a:pt x="569" y="79"/>
                              </a:lnTo>
                              <a:lnTo>
                                <a:pt x="488" y="88"/>
                              </a:lnTo>
                              <a:lnTo>
                                <a:pt x="400" y="56"/>
                              </a:lnTo>
                              <a:lnTo>
                                <a:pt x="336" y="72"/>
                              </a:lnTo>
                              <a:lnTo>
                                <a:pt x="272" y="160"/>
                              </a:lnTo>
                              <a:lnTo>
                                <a:pt x="208" y="288"/>
                              </a:lnTo>
                              <a:lnTo>
                                <a:pt x="168" y="384"/>
                              </a:lnTo>
                              <a:lnTo>
                                <a:pt x="112" y="464"/>
                              </a:lnTo>
                              <a:lnTo>
                                <a:pt x="0" y="504"/>
                              </a:lnTo>
                              <a:lnTo>
                                <a:pt x="48" y="1192"/>
                              </a:lnTo>
                              <a:lnTo>
                                <a:pt x="808" y="1192"/>
                              </a:lnTo>
                              <a:lnTo>
                                <a:pt x="792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96" name="Freeform 295"/>
                    <p:cNvSpPr/>
                    <p:nvPr/>
                  </p:nvSpPr>
                  <p:spPr>
                    <a:xfrm>
                      <a:off x="1996246" y="5305595"/>
                      <a:ext cx="117436" cy="173039"/>
                    </a:xfrm>
                    <a:custGeom>
                      <a:avLst/>
                      <a:gdLst>
                        <a:gd name="connsiteX0" fmla="*/ 105507 w 246184"/>
                        <a:gd name="connsiteY0" fmla="*/ 0 h 381837"/>
                        <a:gd name="connsiteX1" fmla="*/ 0 w 246184"/>
                        <a:gd name="connsiteY1" fmla="*/ 366765 h 381837"/>
                        <a:gd name="connsiteX2" fmla="*/ 80386 w 246184"/>
                        <a:gd name="connsiteY2" fmla="*/ 381837 h 381837"/>
                        <a:gd name="connsiteX3" fmla="*/ 246184 w 246184"/>
                        <a:gd name="connsiteY3" fmla="*/ 0 h 381837"/>
                        <a:gd name="connsiteX4" fmla="*/ 105507 w 246184"/>
                        <a:gd name="connsiteY4" fmla="*/ 0 h 3818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6184" h="381837">
                          <a:moveTo>
                            <a:pt x="105507" y="0"/>
                          </a:moveTo>
                          <a:lnTo>
                            <a:pt x="0" y="366765"/>
                          </a:lnTo>
                          <a:lnTo>
                            <a:pt x="80386" y="381837"/>
                          </a:lnTo>
                          <a:lnTo>
                            <a:pt x="246184" y="0"/>
                          </a:lnTo>
                          <a:lnTo>
                            <a:pt x="105507" y="0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9" name="Freeform 298"/>
                    <p:cNvSpPr/>
                    <p:nvPr/>
                  </p:nvSpPr>
                  <p:spPr>
                    <a:xfrm>
                      <a:off x="7724309" y="2536596"/>
                      <a:ext cx="11528" cy="126357"/>
                    </a:xfrm>
                    <a:custGeom>
                      <a:avLst/>
                      <a:gdLst>
                        <a:gd name="connsiteX0" fmla="*/ 141515 w 141515"/>
                        <a:gd name="connsiteY0" fmla="*/ 0 h 1415143"/>
                        <a:gd name="connsiteX1" fmla="*/ 119743 w 141515"/>
                        <a:gd name="connsiteY1" fmla="*/ 293915 h 1415143"/>
                        <a:gd name="connsiteX2" fmla="*/ 108858 w 141515"/>
                        <a:gd name="connsiteY2" fmla="*/ 544286 h 1415143"/>
                        <a:gd name="connsiteX3" fmla="*/ 65315 w 141515"/>
                        <a:gd name="connsiteY3" fmla="*/ 881743 h 1415143"/>
                        <a:gd name="connsiteX4" fmla="*/ 32658 w 141515"/>
                        <a:gd name="connsiteY4" fmla="*/ 1186543 h 1415143"/>
                        <a:gd name="connsiteX5" fmla="*/ 0 w 141515"/>
                        <a:gd name="connsiteY5" fmla="*/ 1415143 h 141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1515" h="1415143">
                          <a:moveTo>
                            <a:pt x="141515" y="0"/>
                          </a:moveTo>
                          <a:lnTo>
                            <a:pt x="119743" y="293915"/>
                          </a:lnTo>
                          <a:lnTo>
                            <a:pt x="108858" y="544286"/>
                          </a:lnTo>
                          <a:lnTo>
                            <a:pt x="65315" y="881743"/>
                          </a:lnTo>
                          <a:lnTo>
                            <a:pt x="32658" y="1186543"/>
                          </a:lnTo>
                          <a:lnTo>
                            <a:pt x="0" y="1415143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1786353" y="3827867"/>
                    <a:ext cx="81555" cy="115893"/>
                  </a:xfrm>
                  <a:custGeom>
                    <a:avLst/>
                    <a:gdLst>
                      <a:gd name="connsiteX0" fmla="*/ 106325 w 202019"/>
                      <a:gd name="connsiteY0" fmla="*/ 0 h 287079"/>
                      <a:gd name="connsiteX1" fmla="*/ 0 w 202019"/>
                      <a:gd name="connsiteY1" fmla="*/ 287079 h 287079"/>
                      <a:gd name="connsiteX2" fmla="*/ 85060 w 202019"/>
                      <a:gd name="connsiteY2" fmla="*/ 276447 h 287079"/>
                      <a:gd name="connsiteX3" fmla="*/ 202019 w 202019"/>
                      <a:gd name="connsiteY3" fmla="*/ 0 h 287079"/>
                      <a:gd name="connsiteX4" fmla="*/ 106325 w 202019"/>
                      <a:gd name="connsiteY4" fmla="*/ 0 h 287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019" h="287079">
                        <a:moveTo>
                          <a:pt x="106325" y="0"/>
                        </a:moveTo>
                        <a:lnTo>
                          <a:pt x="0" y="287079"/>
                        </a:lnTo>
                        <a:lnTo>
                          <a:pt x="85060" y="276447"/>
                        </a:lnTo>
                        <a:lnTo>
                          <a:pt x="202019" y="0"/>
                        </a:lnTo>
                        <a:lnTo>
                          <a:pt x="106325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" name="Group 78"/>
                <p:cNvGrpSpPr>
                  <a:grpSpLocks noChangeAspect="1"/>
                </p:cNvGrpSpPr>
                <p:nvPr/>
              </p:nvGrpSpPr>
              <p:grpSpPr>
                <a:xfrm>
                  <a:off x="3940549" y="1816891"/>
                  <a:ext cx="3377733" cy="2455064"/>
                  <a:chOff x="817424" y="581891"/>
                  <a:chExt cx="8267199" cy="6008914"/>
                </a:xfrm>
              </p:grpSpPr>
              <p:sp>
                <p:nvSpPr>
                  <p:cNvPr id="286" name="Freeform 285"/>
                  <p:cNvSpPr/>
                  <p:nvPr/>
                </p:nvSpPr>
                <p:spPr>
                  <a:xfrm>
                    <a:off x="866899" y="1045029"/>
                    <a:ext cx="7053943" cy="4833257"/>
                  </a:xfrm>
                  <a:custGeom>
                    <a:avLst/>
                    <a:gdLst>
                      <a:gd name="connsiteX0" fmla="*/ 0 w 7053943"/>
                      <a:gd name="connsiteY0" fmla="*/ 0 h 4833257"/>
                      <a:gd name="connsiteX1" fmla="*/ 843148 w 7053943"/>
                      <a:gd name="connsiteY1" fmla="*/ 237506 h 4833257"/>
                      <a:gd name="connsiteX2" fmla="*/ 1389413 w 7053943"/>
                      <a:gd name="connsiteY2" fmla="*/ 463137 h 4833257"/>
                      <a:gd name="connsiteX3" fmla="*/ 2256311 w 7053943"/>
                      <a:gd name="connsiteY3" fmla="*/ 878774 h 4833257"/>
                      <a:gd name="connsiteX4" fmla="*/ 2790701 w 7053943"/>
                      <a:gd name="connsiteY4" fmla="*/ 1246909 h 4833257"/>
                      <a:gd name="connsiteX5" fmla="*/ 3087584 w 7053943"/>
                      <a:gd name="connsiteY5" fmla="*/ 1567542 h 4833257"/>
                      <a:gd name="connsiteX6" fmla="*/ 3384467 w 7053943"/>
                      <a:gd name="connsiteY6" fmla="*/ 1710046 h 4833257"/>
                      <a:gd name="connsiteX7" fmla="*/ 3550722 w 7053943"/>
                      <a:gd name="connsiteY7" fmla="*/ 1852550 h 4833257"/>
                      <a:gd name="connsiteX8" fmla="*/ 4524498 w 7053943"/>
                      <a:gd name="connsiteY8" fmla="*/ 1852550 h 4833257"/>
                      <a:gd name="connsiteX9" fmla="*/ 4821382 w 7053943"/>
                      <a:gd name="connsiteY9" fmla="*/ 1745672 h 4833257"/>
                      <a:gd name="connsiteX10" fmla="*/ 5094514 w 7053943"/>
                      <a:gd name="connsiteY10" fmla="*/ 1686296 h 4833257"/>
                      <a:gd name="connsiteX11" fmla="*/ 5320145 w 7053943"/>
                      <a:gd name="connsiteY11" fmla="*/ 1674420 h 4833257"/>
                      <a:gd name="connsiteX12" fmla="*/ 5617028 w 7053943"/>
                      <a:gd name="connsiteY12" fmla="*/ 1531916 h 4833257"/>
                      <a:gd name="connsiteX13" fmla="*/ 5759532 w 7053943"/>
                      <a:gd name="connsiteY13" fmla="*/ 1472540 h 4833257"/>
                      <a:gd name="connsiteX14" fmla="*/ 5949537 w 7053943"/>
                      <a:gd name="connsiteY14" fmla="*/ 1555667 h 4833257"/>
                      <a:gd name="connsiteX15" fmla="*/ 6198919 w 7053943"/>
                      <a:gd name="connsiteY15" fmla="*/ 1674420 h 4833257"/>
                      <a:gd name="connsiteX16" fmla="*/ 6282046 w 7053943"/>
                      <a:gd name="connsiteY16" fmla="*/ 1781298 h 4833257"/>
                      <a:gd name="connsiteX17" fmla="*/ 6270171 w 7053943"/>
                      <a:gd name="connsiteY17" fmla="*/ 2743200 h 4833257"/>
                      <a:gd name="connsiteX18" fmla="*/ 6994566 w 7053943"/>
                      <a:gd name="connsiteY18" fmla="*/ 2885703 h 4833257"/>
                      <a:gd name="connsiteX19" fmla="*/ 7053943 w 7053943"/>
                      <a:gd name="connsiteY19" fmla="*/ 3336966 h 4833257"/>
                      <a:gd name="connsiteX20" fmla="*/ 6840187 w 7053943"/>
                      <a:gd name="connsiteY20" fmla="*/ 3598223 h 4833257"/>
                      <a:gd name="connsiteX21" fmla="*/ 6852062 w 7053943"/>
                      <a:gd name="connsiteY21" fmla="*/ 3990109 h 4833257"/>
                      <a:gd name="connsiteX22" fmla="*/ 6852062 w 7053943"/>
                      <a:gd name="connsiteY22" fmla="*/ 4334493 h 4833257"/>
                      <a:gd name="connsiteX23" fmla="*/ 6863937 w 7053943"/>
                      <a:gd name="connsiteY23" fmla="*/ 4678877 h 4833257"/>
                      <a:gd name="connsiteX24" fmla="*/ 6780810 w 7053943"/>
                      <a:gd name="connsiteY24" fmla="*/ 4690753 h 4833257"/>
                      <a:gd name="connsiteX25" fmla="*/ 6697683 w 7053943"/>
                      <a:gd name="connsiteY25" fmla="*/ 4833257 h 4833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053943" h="4833257">
                        <a:moveTo>
                          <a:pt x="0" y="0"/>
                        </a:moveTo>
                        <a:lnTo>
                          <a:pt x="843148" y="237506"/>
                        </a:lnTo>
                        <a:lnTo>
                          <a:pt x="1389413" y="463137"/>
                        </a:lnTo>
                        <a:lnTo>
                          <a:pt x="2256311" y="878774"/>
                        </a:lnTo>
                        <a:lnTo>
                          <a:pt x="2790701" y="1246909"/>
                        </a:lnTo>
                        <a:lnTo>
                          <a:pt x="3087584" y="1567542"/>
                        </a:lnTo>
                        <a:lnTo>
                          <a:pt x="3384467" y="1710046"/>
                        </a:lnTo>
                        <a:lnTo>
                          <a:pt x="3550722" y="1852550"/>
                        </a:lnTo>
                        <a:lnTo>
                          <a:pt x="4524498" y="1852550"/>
                        </a:lnTo>
                        <a:lnTo>
                          <a:pt x="4821382" y="1745672"/>
                        </a:lnTo>
                        <a:lnTo>
                          <a:pt x="5094514" y="1686296"/>
                        </a:lnTo>
                        <a:lnTo>
                          <a:pt x="5320145" y="1674420"/>
                        </a:lnTo>
                        <a:lnTo>
                          <a:pt x="5617028" y="1531916"/>
                        </a:lnTo>
                        <a:lnTo>
                          <a:pt x="5759532" y="1472540"/>
                        </a:lnTo>
                        <a:lnTo>
                          <a:pt x="5949537" y="1555667"/>
                        </a:lnTo>
                        <a:lnTo>
                          <a:pt x="6198919" y="1674420"/>
                        </a:lnTo>
                        <a:lnTo>
                          <a:pt x="6282046" y="1781298"/>
                        </a:lnTo>
                        <a:lnTo>
                          <a:pt x="6270171" y="2743200"/>
                        </a:lnTo>
                        <a:lnTo>
                          <a:pt x="6994566" y="2885703"/>
                        </a:lnTo>
                        <a:lnTo>
                          <a:pt x="7053943" y="3336966"/>
                        </a:lnTo>
                        <a:lnTo>
                          <a:pt x="6840187" y="3598223"/>
                        </a:lnTo>
                        <a:lnTo>
                          <a:pt x="6852062" y="3990109"/>
                        </a:lnTo>
                        <a:lnTo>
                          <a:pt x="6852062" y="4334493"/>
                        </a:lnTo>
                        <a:lnTo>
                          <a:pt x="6863937" y="4678877"/>
                        </a:lnTo>
                        <a:lnTo>
                          <a:pt x="6780810" y="4690753"/>
                        </a:lnTo>
                        <a:lnTo>
                          <a:pt x="6697683" y="4833257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Freeform 286"/>
                  <p:cNvSpPr/>
                  <p:nvPr/>
                </p:nvSpPr>
                <p:spPr>
                  <a:xfrm>
                    <a:off x="817424" y="995554"/>
                    <a:ext cx="7053943" cy="4833257"/>
                  </a:xfrm>
                  <a:custGeom>
                    <a:avLst/>
                    <a:gdLst>
                      <a:gd name="connsiteX0" fmla="*/ 0 w 7053943"/>
                      <a:gd name="connsiteY0" fmla="*/ 0 h 4833257"/>
                      <a:gd name="connsiteX1" fmla="*/ 843148 w 7053943"/>
                      <a:gd name="connsiteY1" fmla="*/ 237506 h 4833257"/>
                      <a:gd name="connsiteX2" fmla="*/ 1389413 w 7053943"/>
                      <a:gd name="connsiteY2" fmla="*/ 463137 h 4833257"/>
                      <a:gd name="connsiteX3" fmla="*/ 2256311 w 7053943"/>
                      <a:gd name="connsiteY3" fmla="*/ 878774 h 4833257"/>
                      <a:gd name="connsiteX4" fmla="*/ 2790701 w 7053943"/>
                      <a:gd name="connsiteY4" fmla="*/ 1246909 h 4833257"/>
                      <a:gd name="connsiteX5" fmla="*/ 3087584 w 7053943"/>
                      <a:gd name="connsiteY5" fmla="*/ 1567542 h 4833257"/>
                      <a:gd name="connsiteX6" fmla="*/ 3384467 w 7053943"/>
                      <a:gd name="connsiteY6" fmla="*/ 1710046 h 4833257"/>
                      <a:gd name="connsiteX7" fmla="*/ 3550722 w 7053943"/>
                      <a:gd name="connsiteY7" fmla="*/ 1852550 h 4833257"/>
                      <a:gd name="connsiteX8" fmla="*/ 4524498 w 7053943"/>
                      <a:gd name="connsiteY8" fmla="*/ 1852550 h 4833257"/>
                      <a:gd name="connsiteX9" fmla="*/ 4821382 w 7053943"/>
                      <a:gd name="connsiteY9" fmla="*/ 1745672 h 4833257"/>
                      <a:gd name="connsiteX10" fmla="*/ 5094514 w 7053943"/>
                      <a:gd name="connsiteY10" fmla="*/ 1686296 h 4833257"/>
                      <a:gd name="connsiteX11" fmla="*/ 5320145 w 7053943"/>
                      <a:gd name="connsiteY11" fmla="*/ 1674420 h 4833257"/>
                      <a:gd name="connsiteX12" fmla="*/ 5617028 w 7053943"/>
                      <a:gd name="connsiteY12" fmla="*/ 1531916 h 4833257"/>
                      <a:gd name="connsiteX13" fmla="*/ 5759532 w 7053943"/>
                      <a:gd name="connsiteY13" fmla="*/ 1472540 h 4833257"/>
                      <a:gd name="connsiteX14" fmla="*/ 5949537 w 7053943"/>
                      <a:gd name="connsiteY14" fmla="*/ 1555667 h 4833257"/>
                      <a:gd name="connsiteX15" fmla="*/ 6198919 w 7053943"/>
                      <a:gd name="connsiteY15" fmla="*/ 1674420 h 4833257"/>
                      <a:gd name="connsiteX16" fmla="*/ 6282046 w 7053943"/>
                      <a:gd name="connsiteY16" fmla="*/ 1781298 h 4833257"/>
                      <a:gd name="connsiteX17" fmla="*/ 6270171 w 7053943"/>
                      <a:gd name="connsiteY17" fmla="*/ 2743200 h 4833257"/>
                      <a:gd name="connsiteX18" fmla="*/ 6994566 w 7053943"/>
                      <a:gd name="connsiteY18" fmla="*/ 2885703 h 4833257"/>
                      <a:gd name="connsiteX19" fmla="*/ 7053943 w 7053943"/>
                      <a:gd name="connsiteY19" fmla="*/ 3336966 h 4833257"/>
                      <a:gd name="connsiteX20" fmla="*/ 6840187 w 7053943"/>
                      <a:gd name="connsiteY20" fmla="*/ 3598223 h 4833257"/>
                      <a:gd name="connsiteX21" fmla="*/ 6852062 w 7053943"/>
                      <a:gd name="connsiteY21" fmla="*/ 3990109 h 4833257"/>
                      <a:gd name="connsiteX22" fmla="*/ 6852062 w 7053943"/>
                      <a:gd name="connsiteY22" fmla="*/ 4334493 h 4833257"/>
                      <a:gd name="connsiteX23" fmla="*/ 6863937 w 7053943"/>
                      <a:gd name="connsiteY23" fmla="*/ 4678877 h 4833257"/>
                      <a:gd name="connsiteX24" fmla="*/ 6780810 w 7053943"/>
                      <a:gd name="connsiteY24" fmla="*/ 4690753 h 4833257"/>
                      <a:gd name="connsiteX25" fmla="*/ 6697683 w 7053943"/>
                      <a:gd name="connsiteY25" fmla="*/ 4833257 h 4833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053943" h="4833257">
                        <a:moveTo>
                          <a:pt x="0" y="0"/>
                        </a:moveTo>
                        <a:lnTo>
                          <a:pt x="843148" y="237506"/>
                        </a:lnTo>
                        <a:lnTo>
                          <a:pt x="1389413" y="463137"/>
                        </a:lnTo>
                        <a:lnTo>
                          <a:pt x="2256311" y="878774"/>
                        </a:lnTo>
                        <a:lnTo>
                          <a:pt x="2790701" y="1246909"/>
                        </a:lnTo>
                        <a:lnTo>
                          <a:pt x="3087584" y="1567542"/>
                        </a:lnTo>
                        <a:lnTo>
                          <a:pt x="3384467" y="1710046"/>
                        </a:lnTo>
                        <a:lnTo>
                          <a:pt x="3550722" y="1852550"/>
                        </a:lnTo>
                        <a:lnTo>
                          <a:pt x="4524498" y="1852550"/>
                        </a:lnTo>
                        <a:lnTo>
                          <a:pt x="4821382" y="1745672"/>
                        </a:lnTo>
                        <a:lnTo>
                          <a:pt x="5094514" y="1686296"/>
                        </a:lnTo>
                        <a:lnTo>
                          <a:pt x="5320145" y="1674420"/>
                        </a:lnTo>
                        <a:lnTo>
                          <a:pt x="5617028" y="1531916"/>
                        </a:lnTo>
                        <a:lnTo>
                          <a:pt x="5759532" y="1472540"/>
                        </a:lnTo>
                        <a:lnTo>
                          <a:pt x="5949537" y="1555667"/>
                        </a:lnTo>
                        <a:lnTo>
                          <a:pt x="6198919" y="1674420"/>
                        </a:lnTo>
                        <a:lnTo>
                          <a:pt x="6282046" y="1781298"/>
                        </a:lnTo>
                        <a:lnTo>
                          <a:pt x="6270171" y="2743200"/>
                        </a:lnTo>
                        <a:lnTo>
                          <a:pt x="6994566" y="2885703"/>
                        </a:lnTo>
                        <a:lnTo>
                          <a:pt x="7053943" y="3336966"/>
                        </a:lnTo>
                        <a:lnTo>
                          <a:pt x="6840187" y="3598223"/>
                        </a:lnTo>
                        <a:lnTo>
                          <a:pt x="6852062" y="3990109"/>
                        </a:lnTo>
                        <a:lnTo>
                          <a:pt x="6852062" y="4334493"/>
                        </a:lnTo>
                        <a:lnTo>
                          <a:pt x="6863937" y="4678877"/>
                        </a:lnTo>
                        <a:lnTo>
                          <a:pt x="6780810" y="4690753"/>
                        </a:lnTo>
                        <a:lnTo>
                          <a:pt x="6697683" y="4833257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Freeform 287"/>
                  <p:cNvSpPr/>
                  <p:nvPr/>
                </p:nvSpPr>
                <p:spPr>
                  <a:xfrm>
                    <a:off x="2161309" y="581891"/>
                    <a:ext cx="4607626" cy="6008914"/>
                  </a:xfrm>
                  <a:custGeom>
                    <a:avLst/>
                    <a:gdLst>
                      <a:gd name="connsiteX0" fmla="*/ 4607626 w 4607626"/>
                      <a:gd name="connsiteY0" fmla="*/ 0 h 6008914"/>
                      <a:gd name="connsiteX1" fmla="*/ 3847605 w 4607626"/>
                      <a:gd name="connsiteY1" fmla="*/ 2196935 h 6008914"/>
                      <a:gd name="connsiteX2" fmla="*/ 1425039 w 4607626"/>
                      <a:gd name="connsiteY2" fmla="*/ 4583875 h 6008914"/>
                      <a:gd name="connsiteX3" fmla="*/ 0 w 4607626"/>
                      <a:gd name="connsiteY3" fmla="*/ 6008914 h 6008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07626" h="6008914">
                        <a:moveTo>
                          <a:pt x="4607626" y="0"/>
                        </a:moveTo>
                        <a:lnTo>
                          <a:pt x="3847605" y="2196935"/>
                        </a:lnTo>
                        <a:lnTo>
                          <a:pt x="1425039" y="4583875"/>
                        </a:lnTo>
                        <a:lnTo>
                          <a:pt x="0" y="6008914"/>
                        </a:ln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>
                  <a:xfrm>
                    <a:off x="6032665" y="2766951"/>
                    <a:ext cx="3051958" cy="2458192"/>
                  </a:xfrm>
                  <a:custGeom>
                    <a:avLst/>
                    <a:gdLst>
                      <a:gd name="connsiteX0" fmla="*/ 0 w 3051958"/>
                      <a:gd name="connsiteY0" fmla="*/ 0 h 2458192"/>
                      <a:gd name="connsiteX1" fmla="*/ 1116280 w 3051958"/>
                      <a:gd name="connsiteY1" fmla="*/ 855023 h 2458192"/>
                      <a:gd name="connsiteX2" fmla="*/ 2291938 w 3051958"/>
                      <a:gd name="connsiteY2" fmla="*/ 1816924 h 2458192"/>
                      <a:gd name="connsiteX3" fmla="*/ 3051958 w 3051958"/>
                      <a:gd name="connsiteY3" fmla="*/ 2458192 h 245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51958" h="2458192">
                        <a:moveTo>
                          <a:pt x="0" y="0"/>
                        </a:moveTo>
                        <a:lnTo>
                          <a:pt x="1116280" y="855023"/>
                        </a:lnTo>
                        <a:lnTo>
                          <a:pt x="2291938" y="1816924"/>
                        </a:lnTo>
                        <a:lnTo>
                          <a:pt x="3051958" y="2458192"/>
                        </a:ln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8" name="Rectangle 277"/>
                <p:cNvSpPr/>
                <p:nvPr/>
              </p:nvSpPr>
              <p:spPr>
                <a:xfrm>
                  <a:off x="5854535" y="5617029"/>
                  <a:ext cx="201880" cy="20188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3418114" y="1387434"/>
                  <a:ext cx="201880" cy="20188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6" name="Freeform 385"/>
              <p:cNvSpPr/>
              <p:nvPr/>
            </p:nvSpPr>
            <p:spPr>
              <a:xfrm>
                <a:off x="4610100" y="3822700"/>
                <a:ext cx="857250" cy="19050"/>
              </a:xfrm>
              <a:custGeom>
                <a:avLst/>
                <a:gdLst>
                  <a:gd name="connsiteX0" fmla="*/ 0 w 857250"/>
                  <a:gd name="connsiteY0" fmla="*/ 19050 h 19050"/>
                  <a:gd name="connsiteX1" fmla="*/ 857250 w 857250"/>
                  <a:gd name="connsiteY1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7250" h="19050">
                    <a:moveTo>
                      <a:pt x="0" y="19050"/>
                    </a:moveTo>
                    <a:lnTo>
                      <a:pt x="857250" y="0"/>
                    </a:lnTo>
                  </a:path>
                </a:pathLst>
              </a:custGeom>
              <a:ln w="1270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>
              <a:xfrm>
                <a:off x="4584700" y="3810000"/>
                <a:ext cx="876300" cy="12700"/>
              </a:xfrm>
              <a:custGeom>
                <a:avLst/>
                <a:gdLst>
                  <a:gd name="connsiteX0" fmla="*/ 0 w 876300"/>
                  <a:gd name="connsiteY0" fmla="*/ 12700 h 12700"/>
                  <a:gd name="connsiteX1" fmla="*/ 876300 w 876300"/>
                  <a:gd name="connsiteY1" fmla="*/ 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0" h="12700">
                    <a:moveTo>
                      <a:pt x="0" y="12700"/>
                    </a:moveTo>
                    <a:lnTo>
                      <a:pt x="876300" y="0"/>
                    </a:ln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Freeform 387"/>
              <p:cNvSpPr/>
              <p:nvPr/>
            </p:nvSpPr>
            <p:spPr>
              <a:xfrm>
                <a:off x="5486400" y="2648607"/>
                <a:ext cx="2743200" cy="1166648"/>
              </a:xfrm>
              <a:custGeom>
                <a:avLst/>
                <a:gdLst>
                  <a:gd name="connsiteX0" fmla="*/ 0 w 2743200"/>
                  <a:gd name="connsiteY0" fmla="*/ 1150883 h 1166648"/>
                  <a:gd name="connsiteX1" fmla="*/ 220717 w 2743200"/>
                  <a:gd name="connsiteY1" fmla="*/ 1103586 h 1166648"/>
                  <a:gd name="connsiteX2" fmla="*/ 488731 w 2743200"/>
                  <a:gd name="connsiteY2" fmla="*/ 1166648 h 1166648"/>
                  <a:gd name="connsiteX3" fmla="*/ 835572 w 2743200"/>
                  <a:gd name="connsiteY3" fmla="*/ 1072055 h 1166648"/>
                  <a:gd name="connsiteX4" fmla="*/ 1040524 w 2743200"/>
                  <a:gd name="connsiteY4" fmla="*/ 1024759 h 1166648"/>
                  <a:gd name="connsiteX5" fmla="*/ 1135117 w 2743200"/>
                  <a:gd name="connsiteY5" fmla="*/ 1024759 h 1166648"/>
                  <a:gd name="connsiteX6" fmla="*/ 1592317 w 2743200"/>
                  <a:gd name="connsiteY6" fmla="*/ 677917 h 1166648"/>
                  <a:gd name="connsiteX7" fmla="*/ 1749972 w 2743200"/>
                  <a:gd name="connsiteY7" fmla="*/ 725214 h 1166648"/>
                  <a:gd name="connsiteX8" fmla="*/ 2002221 w 2743200"/>
                  <a:gd name="connsiteY8" fmla="*/ 677917 h 1166648"/>
                  <a:gd name="connsiteX9" fmla="*/ 2096814 w 2743200"/>
                  <a:gd name="connsiteY9" fmla="*/ 677917 h 1166648"/>
                  <a:gd name="connsiteX10" fmla="*/ 2128345 w 2743200"/>
                  <a:gd name="connsiteY10" fmla="*/ 488731 h 1166648"/>
                  <a:gd name="connsiteX11" fmla="*/ 2286000 w 2743200"/>
                  <a:gd name="connsiteY11" fmla="*/ 409903 h 1166648"/>
                  <a:gd name="connsiteX12" fmla="*/ 2286000 w 2743200"/>
                  <a:gd name="connsiteY12" fmla="*/ 315310 h 1166648"/>
                  <a:gd name="connsiteX13" fmla="*/ 2443655 w 2743200"/>
                  <a:gd name="connsiteY13" fmla="*/ 299545 h 1166648"/>
                  <a:gd name="connsiteX14" fmla="*/ 2443655 w 2743200"/>
                  <a:gd name="connsiteY14" fmla="*/ 204952 h 1166648"/>
                  <a:gd name="connsiteX15" fmla="*/ 2743200 w 2743200"/>
                  <a:gd name="connsiteY15" fmla="*/ 0 h 116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43200" h="1166648">
                    <a:moveTo>
                      <a:pt x="0" y="1150883"/>
                    </a:moveTo>
                    <a:lnTo>
                      <a:pt x="220717" y="1103586"/>
                    </a:lnTo>
                    <a:lnTo>
                      <a:pt x="488731" y="1166648"/>
                    </a:lnTo>
                    <a:lnTo>
                      <a:pt x="835572" y="1072055"/>
                    </a:lnTo>
                    <a:lnTo>
                      <a:pt x="1040524" y="1024759"/>
                    </a:lnTo>
                    <a:lnTo>
                      <a:pt x="1135117" y="1024759"/>
                    </a:lnTo>
                    <a:lnTo>
                      <a:pt x="1592317" y="677917"/>
                    </a:lnTo>
                    <a:lnTo>
                      <a:pt x="1749972" y="725214"/>
                    </a:lnTo>
                    <a:lnTo>
                      <a:pt x="2002221" y="677917"/>
                    </a:lnTo>
                    <a:lnTo>
                      <a:pt x="2096814" y="677917"/>
                    </a:lnTo>
                    <a:lnTo>
                      <a:pt x="2128345" y="488731"/>
                    </a:lnTo>
                    <a:lnTo>
                      <a:pt x="2286000" y="409903"/>
                    </a:lnTo>
                    <a:lnTo>
                      <a:pt x="2286000" y="315310"/>
                    </a:lnTo>
                    <a:lnTo>
                      <a:pt x="2443655" y="299545"/>
                    </a:lnTo>
                    <a:lnTo>
                      <a:pt x="2443655" y="204952"/>
                    </a:lnTo>
                    <a:lnTo>
                      <a:pt x="2743200" y="0"/>
                    </a:lnTo>
                  </a:path>
                </a:pathLst>
              </a:custGeom>
              <a:ln w="127000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Freeform 388"/>
              <p:cNvSpPr/>
              <p:nvPr/>
            </p:nvSpPr>
            <p:spPr>
              <a:xfrm>
                <a:off x="5514790" y="2641229"/>
                <a:ext cx="2743200" cy="1166648"/>
              </a:xfrm>
              <a:custGeom>
                <a:avLst/>
                <a:gdLst>
                  <a:gd name="connsiteX0" fmla="*/ 0 w 2743200"/>
                  <a:gd name="connsiteY0" fmla="*/ 1150883 h 1166648"/>
                  <a:gd name="connsiteX1" fmla="*/ 220717 w 2743200"/>
                  <a:gd name="connsiteY1" fmla="*/ 1103586 h 1166648"/>
                  <a:gd name="connsiteX2" fmla="*/ 488731 w 2743200"/>
                  <a:gd name="connsiteY2" fmla="*/ 1166648 h 1166648"/>
                  <a:gd name="connsiteX3" fmla="*/ 835572 w 2743200"/>
                  <a:gd name="connsiteY3" fmla="*/ 1072055 h 1166648"/>
                  <a:gd name="connsiteX4" fmla="*/ 1040524 w 2743200"/>
                  <a:gd name="connsiteY4" fmla="*/ 1024759 h 1166648"/>
                  <a:gd name="connsiteX5" fmla="*/ 1135117 w 2743200"/>
                  <a:gd name="connsiteY5" fmla="*/ 1024759 h 1166648"/>
                  <a:gd name="connsiteX6" fmla="*/ 1592317 w 2743200"/>
                  <a:gd name="connsiteY6" fmla="*/ 677917 h 1166648"/>
                  <a:gd name="connsiteX7" fmla="*/ 1749972 w 2743200"/>
                  <a:gd name="connsiteY7" fmla="*/ 725214 h 1166648"/>
                  <a:gd name="connsiteX8" fmla="*/ 2002221 w 2743200"/>
                  <a:gd name="connsiteY8" fmla="*/ 677917 h 1166648"/>
                  <a:gd name="connsiteX9" fmla="*/ 2096814 w 2743200"/>
                  <a:gd name="connsiteY9" fmla="*/ 677917 h 1166648"/>
                  <a:gd name="connsiteX10" fmla="*/ 2128345 w 2743200"/>
                  <a:gd name="connsiteY10" fmla="*/ 488731 h 1166648"/>
                  <a:gd name="connsiteX11" fmla="*/ 2286000 w 2743200"/>
                  <a:gd name="connsiteY11" fmla="*/ 409903 h 1166648"/>
                  <a:gd name="connsiteX12" fmla="*/ 2286000 w 2743200"/>
                  <a:gd name="connsiteY12" fmla="*/ 315310 h 1166648"/>
                  <a:gd name="connsiteX13" fmla="*/ 2443655 w 2743200"/>
                  <a:gd name="connsiteY13" fmla="*/ 299545 h 1166648"/>
                  <a:gd name="connsiteX14" fmla="*/ 2443655 w 2743200"/>
                  <a:gd name="connsiteY14" fmla="*/ 204952 h 1166648"/>
                  <a:gd name="connsiteX15" fmla="*/ 2743200 w 2743200"/>
                  <a:gd name="connsiteY15" fmla="*/ 0 h 116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43200" h="1166648">
                    <a:moveTo>
                      <a:pt x="0" y="1150883"/>
                    </a:moveTo>
                    <a:lnTo>
                      <a:pt x="220717" y="1103586"/>
                    </a:lnTo>
                    <a:lnTo>
                      <a:pt x="488731" y="1166648"/>
                    </a:lnTo>
                    <a:lnTo>
                      <a:pt x="835572" y="1072055"/>
                    </a:lnTo>
                    <a:lnTo>
                      <a:pt x="1040524" y="1024759"/>
                    </a:lnTo>
                    <a:lnTo>
                      <a:pt x="1135117" y="1024759"/>
                    </a:lnTo>
                    <a:lnTo>
                      <a:pt x="1592317" y="677917"/>
                    </a:lnTo>
                    <a:lnTo>
                      <a:pt x="1749972" y="725214"/>
                    </a:lnTo>
                    <a:lnTo>
                      <a:pt x="2002221" y="677917"/>
                    </a:lnTo>
                    <a:lnTo>
                      <a:pt x="2096814" y="677917"/>
                    </a:lnTo>
                    <a:lnTo>
                      <a:pt x="2128345" y="488731"/>
                    </a:lnTo>
                    <a:lnTo>
                      <a:pt x="2286000" y="409903"/>
                    </a:lnTo>
                    <a:lnTo>
                      <a:pt x="2286000" y="315310"/>
                    </a:lnTo>
                    <a:lnTo>
                      <a:pt x="2443655" y="299545"/>
                    </a:lnTo>
                    <a:lnTo>
                      <a:pt x="2443655" y="204952"/>
                    </a:lnTo>
                    <a:lnTo>
                      <a:pt x="2743200" y="0"/>
                    </a:ln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5-Point Star 389"/>
              <p:cNvSpPr/>
              <p:nvPr/>
            </p:nvSpPr>
            <p:spPr>
              <a:xfrm>
                <a:off x="7519996" y="2804618"/>
                <a:ext cx="191069" cy="191069"/>
              </a:xfrm>
              <a:prstGeom prst="star5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Freeform 124"/>
            <p:cNvSpPr/>
            <p:nvPr/>
          </p:nvSpPr>
          <p:spPr>
            <a:xfrm>
              <a:off x="4368619" y="4637932"/>
              <a:ext cx="2234975" cy="2192806"/>
            </a:xfrm>
            <a:custGeom>
              <a:avLst/>
              <a:gdLst>
                <a:gd name="connsiteX0" fmla="*/ 4561242 w 4561242"/>
                <a:gd name="connsiteY0" fmla="*/ 0 h 4475181"/>
                <a:gd name="connsiteX1" fmla="*/ 2194560 w 4561242"/>
                <a:gd name="connsiteY1" fmla="*/ 1538343 h 4475181"/>
                <a:gd name="connsiteX2" fmla="*/ 2162287 w 4561242"/>
                <a:gd name="connsiteY2" fmla="*/ 1484555 h 4475181"/>
                <a:gd name="connsiteX3" fmla="*/ 2086983 w 4561242"/>
                <a:gd name="connsiteY3" fmla="*/ 1506070 h 4475181"/>
                <a:gd name="connsiteX4" fmla="*/ 2054710 w 4561242"/>
                <a:gd name="connsiteY4" fmla="*/ 1463040 h 4475181"/>
                <a:gd name="connsiteX5" fmla="*/ 2022437 w 4561242"/>
                <a:gd name="connsiteY5" fmla="*/ 1463040 h 4475181"/>
                <a:gd name="connsiteX6" fmla="*/ 1925618 w 4561242"/>
                <a:gd name="connsiteY6" fmla="*/ 1376979 h 4475181"/>
                <a:gd name="connsiteX7" fmla="*/ 0 w 4561242"/>
                <a:gd name="connsiteY7" fmla="*/ 4356847 h 4475181"/>
                <a:gd name="connsiteX8" fmla="*/ 75303 w 4561242"/>
                <a:gd name="connsiteY8" fmla="*/ 4475181 h 447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1242" h="4475181">
                  <a:moveTo>
                    <a:pt x="4561242" y="0"/>
                  </a:moveTo>
                  <a:lnTo>
                    <a:pt x="2194560" y="1538343"/>
                  </a:lnTo>
                  <a:lnTo>
                    <a:pt x="2162287" y="1484555"/>
                  </a:lnTo>
                  <a:lnTo>
                    <a:pt x="2086983" y="1506070"/>
                  </a:lnTo>
                  <a:lnTo>
                    <a:pt x="2054710" y="1463040"/>
                  </a:lnTo>
                  <a:lnTo>
                    <a:pt x="2022437" y="1463040"/>
                  </a:lnTo>
                  <a:lnTo>
                    <a:pt x="1925618" y="1376979"/>
                  </a:lnTo>
                  <a:lnTo>
                    <a:pt x="0" y="4356847"/>
                  </a:lnTo>
                  <a:lnTo>
                    <a:pt x="75303" y="4475181"/>
                  </a:lnTo>
                </a:path>
              </a:pathLst>
            </a:cu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907957" y="4251366"/>
              <a:ext cx="3253839" cy="771896"/>
            </a:xfrm>
            <a:custGeom>
              <a:avLst/>
              <a:gdLst>
                <a:gd name="connsiteX0" fmla="*/ 0 w 3253839"/>
                <a:gd name="connsiteY0" fmla="*/ 0 h 771896"/>
                <a:gd name="connsiteX1" fmla="*/ 902525 w 3253839"/>
                <a:gd name="connsiteY1" fmla="*/ 771896 h 771896"/>
                <a:gd name="connsiteX2" fmla="*/ 3253839 w 3253839"/>
                <a:gd name="connsiteY2" fmla="*/ 688769 h 77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3839" h="771896">
                  <a:moveTo>
                    <a:pt x="0" y="0"/>
                  </a:moveTo>
                  <a:lnTo>
                    <a:pt x="902525" y="771896"/>
                  </a:lnTo>
                  <a:lnTo>
                    <a:pt x="3253839" y="688769"/>
                  </a:lnTo>
                </a:path>
              </a:pathLst>
            </a:custGeom>
            <a:ln w="127000" cmpd="sng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917857" y="4250653"/>
              <a:ext cx="3253839" cy="771896"/>
            </a:xfrm>
            <a:custGeom>
              <a:avLst/>
              <a:gdLst>
                <a:gd name="connsiteX0" fmla="*/ 0 w 3253839"/>
                <a:gd name="connsiteY0" fmla="*/ 0 h 771896"/>
                <a:gd name="connsiteX1" fmla="*/ 902525 w 3253839"/>
                <a:gd name="connsiteY1" fmla="*/ 771896 h 771896"/>
                <a:gd name="connsiteX2" fmla="*/ 3253839 w 3253839"/>
                <a:gd name="connsiteY2" fmla="*/ 688769 h 77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3839" h="771896">
                  <a:moveTo>
                    <a:pt x="0" y="0"/>
                  </a:moveTo>
                  <a:lnTo>
                    <a:pt x="902525" y="771896"/>
                  </a:lnTo>
                  <a:lnTo>
                    <a:pt x="3253839" y="688769"/>
                  </a:lnTo>
                </a:path>
              </a:pathLst>
            </a:custGeom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57"/>
            <p:cNvGrpSpPr>
              <a:grpSpLocks noChangeAspect="1"/>
            </p:cNvGrpSpPr>
            <p:nvPr/>
          </p:nvGrpSpPr>
          <p:grpSpPr>
            <a:xfrm>
              <a:off x="2270220" y="3889634"/>
              <a:ext cx="4581114" cy="3038464"/>
              <a:chOff x="2079362" y="1644989"/>
              <a:chExt cx="5980106" cy="396635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7138240" y="2509285"/>
                <a:ext cx="921228" cy="80807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76"/>
              <p:cNvGrpSpPr/>
              <p:nvPr/>
            </p:nvGrpSpPr>
            <p:grpSpPr>
              <a:xfrm>
                <a:off x="4828588" y="1644989"/>
                <a:ext cx="2717958" cy="852380"/>
                <a:chOff x="4833848" y="1634483"/>
                <a:chExt cx="2717958" cy="852380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4833848" y="1634483"/>
                  <a:ext cx="2524966" cy="474437"/>
                </a:xfrm>
                <a:custGeom>
                  <a:avLst/>
                  <a:gdLst>
                    <a:gd name="connsiteX0" fmla="*/ 0 w 5344510"/>
                    <a:gd name="connsiteY0" fmla="*/ 0 h 1245476"/>
                    <a:gd name="connsiteX1" fmla="*/ 394138 w 5344510"/>
                    <a:gd name="connsiteY1" fmla="*/ 315310 h 1245476"/>
                    <a:gd name="connsiteX2" fmla="*/ 788276 w 5344510"/>
                    <a:gd name="connsiteY2" fmla="*/ 378372 h 1245476"/>
                    <a:gd name="connsiteX3" fmla="*/ 1119352 w 5344510"/>
                    <a:gd name="connsiteY3" fmla="*/ 362607 h 1245476"/>
                    <a:gd name="connsiteX4" fmla="*/ 1560786 w 5344510"/>
                    <a:gd name="connsiteY4" fmla="*/ 378372 h 1245476"/>
                    <a:gd name="connsiteX5" fmla="*/ 1891862 w 5344510"/>
                    <a:gd name="connsiteY5" fmla="*/ 409904 h 1245476"/>
                    <a:gd name="connsiteX6" fmla="*/ 2333297 w 5344510"/>
                    <a:gd name="connsiteY6" fmla="*/ 457200 h 1245476"/>
                    <a:gd name="connsiteX7" fmla="*/ 2837793 w 5344510"/>
                    <a:gd name="connsiteY7" fmla="*/ 457200 h 1245476"/>
                    <a:gd name="connsiteX8" fmla="*/ 3421117 w 5344510"/>
                    <a:gd name="connsiteY8" fmla="*/ 394138 h 1245476"/>
                    <a:gd name="connsiteX9" fmla="*/ 3925614 w 5344510"/>
                    <a:gd name="connsiteY9" fmla="*/ 520262 h 1245476"/>
                    <a:gd name="connsiteX10" fmla="*/ 4414345 w 5344510"/>
                    <a:gd name="connsiteY10" fmla="*/ 788276 h 1245476"/>
                    <a:gd name="connsiteX11" fmla="*/ 4792717 w 5344510"/>
                    <a:gd name="connsiteY11" fmla="*/ 977462 h 1245476"/>
                    <a:gd name="connsiteX12" fmla="*/ 5186855 w 5344510"/>
                    <a:gd name="connsiteY12" fmla="*/ 1182414 h 1245476"/>
                    <a:gd name="connsiteX13" fmla="*/ 5344510 w 5344510"/>
                    <a:gd name="connsiteY13" fmla="*/ 1245476 h 1245476"/>
                    <a:gd name="connsiteX0" fmla="*/ 0 w 4950372"/>
                    <a:gd name="connsiteY0" fmla="*/ 0 h 930166"/>
                    <a:gd name="connsiteX1" fmla="*/ 394138 w 4950372"/>
                    <a:gd name="connsiteY1" fmla="*/ 63062 h 930166"/>
                    <a:gd name="connsiteX2" fmla="*/ 725214 w 4950372"/>
                    <a:gd name="connsiteY2" fmla="*/ 47297 h 930166"/>
                    <a:gd name="connsiteX3" fmla="*/ 1166648 w 4950372"/>
                    <a:gd name="connsiteY3" fmla="*/ 63062 h 930166"/>
                    <a:gd name="connsiteX4" fmla="*/ 1497724 w 4950372"/>
                    <a:gd name="connsiteY4" fmla="*/ 94594 h 930166"/>
                    <a:gd name="connsiteX5" fmla="*/ 1939159 w 4950372"/>
                    <a:gd name="connsiteY5" fmla="*/ 141890 h 930166"/>
                    <a:gd name="connsiteX6" fmla="*/ 2443655 w 4950372"/>
                    <a:gd name="connsiteY6" fmla="*/ 141890 h 930166"/>
                    <a:gd name="connsiteX7" fmla="*/ 3026979 w 4950372"/>
                    <a:gd name="connsiteY7" fmla="*/ 78828 h 930166"/>
                    <a:gd name="connsiteX8" fmla="*/ 3531476 w 4950372"/>
                    <a:gd name="connsiteY8" fmla="*/ 204952 h 930166"/>
                    <a:gd name="connsiteX9" fmla="*/ 4020207 w 4950372"/>
                    <a:gd name="connsiteY9" fmla="*/ 472966 h 930166"/>
                    <a:gd name="connsiteX10" fmla="*/ 4398579 w 4950372"/>
                    <a:gd name="connsiteY10" fmla="*/ 662152 h 930166"/>
                    <a:gd name="connsiteX11" fmla="*/ 4792717 w 4950372"/>
                    <a:gd name="connsiteY11" fmla="*/ 867104 h 930166"/>
                    <a:gd name="connsiteX12" fmla="*/ 4950372 w 4950372"/>
                    <a:gd name="connsiteY12" fmla="*/ 930166 h 930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50372" h="930166">
                      <a:moveTo>
                        <a:pt x="0" y="0"/>
                      </a:moveTo>
                      <a:lnTo>
                        <a:pt x="394138" y="63062"/>
                      </a:lnTo>
                      <a:lnTo>
                        <a:pt x="725214" y="47297"/>
                      </a:lnTo>
                      <a:lnTo>
                        <a:pt x="1166648" y="63062"/>
                      </a:lnTo>
                      <a:lnTo>
                        <a:pt x="1497724" y="94594"/>
                      </a:lnTo>
                      <a:lnTo>
                        <a:pt x="1939159" y="141890"/>
                      </a:lnTo>
                      <a:lnTo>
                        <a:pt x="2443655" y="141890"/>
                      </a:lnTo>
                      <a:lnTo>
                        <a:pt x="3026979" y="78828"/>
                      </a:lnTo>
                      <a:lnTo>
                        <a:pt x="3531476" y="204952"/>
                      </a:lnTo>
                      <a:lnTo>
                        <a:pt x="4020207" y="472966"/>
                      </a:lnTo>
                      <a:lnTo>
                        <a:pt x="4398579" y="662152"/>
                      </a:lnTo>
                      <a:lnTo>
                        <a:pt x="4792717" y="867104"/>
                      </a:lnTo>
                      <a:lnTo>
                        <a:pt x="4950372" y="930166"/>
                      </a:lnTo>
                    </a:path>
                  </a:pathLst>
                </a:custGeom>
                <a:ln w="127000" cmpd="sng">
                  <a:solidFill>
                    <a:srgbClr val="00B0F0">
                      <a:alpha val="93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382939" y="2116963"/>
                  <a:ext cx="168867" cy="369900"/>
                </a:xfrm>
                <a:custGeom>
                  <a:avLst/>
                  <a:gdLst>
                    <a:gd name="connsiteX0" fmla="*/ 189186 w 331076"/>
                    <a:gd name="connsiteY0" fmla="*/ 1150883 h 1150883"/>
                    <a:gd name="connsiteX1" fmla="*/ 157655 w 331076"/>
                    <a:gd name="connsiteY1" fmla="*/ 930166 h 1150883"/>
                    <a:gd name="connsiteX2" fmla="*/ 173421 w 331076"/>
                    <a:gd name="connsiteY2" fmla="*/ 725214 h 1150883"/>
                    <a:gd name="connsiteX3" fmla="*/ 252248 w 331076"/>
                    <a:gd name="connsiteY3" fmla="*/ 520263 h 1150883"/>
                    <a:gd name="connsiteX4" fmla="*/ 331076 w 331076"/>
                    <a:gd name="connsiteY4" fmla="*/ 236483 h 1150883"/>
                    <a:gd name="connsiteX5" fmla="*/ 236483 w 331076"/>
                    <a:gd name="connsiteY5" fmla="*/ 94594 h 1150883"/>
                    <a:gd name="connsiteX6" fmla="*/ 0 w 331076"/>
                    <a:gd name="connsiteY6" fmla="*/ 0 h 1150883"/>
                    <a:gd name="connsiteX0" fmla="*/ 157655 w 331076"/>
                    <a:gd name="connsiteY0" fmla="*/ 930166 h 930165"/>
                    <a:gd name="connsiteX1" fmla="*/ 173421 w 331076"/>
                    <a:gd name="connsiteY1" fmla="*/ 725214 h 930165"/>
                    <a:gd name="connsiteX2" fmla="*/ 252248 w 331076"/>
                    <a:gd name="connsiteY2" fmla="*/ 520263 h 930165"/>
                    <a:gd name="connsiteX3" fmla="*/ 331076 w 331076"/>
                    <a:gd name="connsiteY3" fmla="*/ 236483 h 930165"/>
                    <a:gd name="connsiteX4" fmla="*/ 236483 w 331076"/>
                    <a:gd name="connsiteY4" fmla="*/ 94594 h 930165"/>
                    <a:gd name="connsiteX5" fmla="*/ 0 w 331076"/>
                    <a:gd name="connsiteY5" fmla="*/ 0 h 930165"/>
                    <a:gd name="connsiteX0" fmla="*/ 173421 w 331076"/>
                    <a:gd name="connsiteY0" fmla="*/ 725214 h 725215"/>
                    <a:gd name="connsiteX1" fmla="*/ 252248 w 331076"/>
                    <a:gd name="connsiteY1" fmla="*/ 520263 h 725215"/>
                    <a:gd name="connsiteX2" fmla="*/ 331076 w 331076"/>
                    <a:gd name="connsiteY2" fmla="*/ 236483 h 725215"/>
                    <a:gd name="connsiteX3" fmla="*/ 236483 w 331076"/>
                    <a:gd name="connsiteY3" fmla="*/ 94594 h 725215"/>
                    <a:gd name="connsiteX4" fmla="*/ 0 w 331076"/>
                    <a:gd name="connsiteY4" fmla="*/ 0 h 725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076" h="725215">
                      <a:moveTo>
                        <a:pt x="173421" y="725214"/>
                      </a:moveTo>
                      <a:lnTo>
                        <a:pt x="252248" y="520263"/>
                      </a:lnTo>
                      <a:lnTo>
                        <a:pt x="331076" y="236483"/>
                      </a:lnTo>
                      <a:lnTo>
                        <a:pt x="236483" y="94594"/>
                      </a:lnTo>
                      <a:lnTo>
                        <a:pt x="0" y="0"/>
                      </a:lnTo>
                    </a:path>
                  </a:pathLst>
                </a:custGeom>
                <a:ln w="127000" cmpd="sng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57"/>
              <p:cNvGrpSpPr/>
              <p:nvPr/>
            </p:nvGrpSpPr>
            <p:grpSpPr>
              <a:xfrm>
                <a:off x="2079362" y="1686910"/>
                <a:ext cx="5961053" cy="3924435"/>
                <a:chOff x="563526" y="1046074"/>
                <a:chExt cx="8478061" cy="5581497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592531" y="2574950"/>
                  <a:ext cx="2633472" cy="1572768"/>
                </a:xfrm>
                <a:custGeom>
                  <a:avLst/>
                  <a:gdLst>
                    <a:gd name="connsiteX0" fmla="*/ 0 w 2633472"/>
                    <a:gd name="connsiteY0" fmla="*/ 1572768 h 1572768"/>
                    <a:gd name="connsiteX1" fmla="*/ 629107 w 2633472"/>
                    <a:gd name="connsiteY1" fmla="*/ 1302106 h 1572768"/>
                    <a:gd name="connsiteX2" fmla="*/ 1119226 w 2633472"/>
                    <a:gd name="connsiteY2" fmla="*/ 1075335 h 1572768"/>
                    <a:gd name="connsiteX3" fmla="*/ 1741018 w 2633472"/>
                    <a:gd name="connsiteY3" fmla="*/ 760781 h 1572768"/>
                    <a:gd name="connsiteX4" fmla="*/ 1894637 w 2633472"/>
                    <a:gd name="connsiteY4" fmla="*/ 672999 h 1572768"/>
                    <a:gd name="connsiteX5" fmla="*/ 2231136 w 2633472"/>
                    <a:gd name="connsiteY5" fmla="*/ 358445 h 1572768"/>
                    <a:gd name="connsiteX6" fmla="*/ 2516429 w 2633472"/>
                    <a:gd name="connsiteY6" fmla="*/ 102413 h 1572768"/>
                    <a:gd name="connsiteX7" fmla="*/ 2633472 w 2633472"/>
                    <a:gd name="connsiteY7" fmla="*/ 0 h 157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33472" h="1572768">
                      <a:moveTo>
                        <a:pt x="0" y="1572768"/>
                      </a:moveTo>
                      <a:lnTo>
                        <a:pt x="629107" y="1302106"/>
                      </a:lnTo>
                      <a:lnTo>
                        <a:pt x="1119226" y="1075335"/>
                      </a:lnTo>
                      <a:lnTo>
                        <a:pt x="1741018" y="760781"/>
                      </a:lnTo>
                      <a:lnTo>
                        <a:pt x="1894637" y="672999"/>
                      </a:lnTo>
                      <a:lnTo>
                        <a:pt x="2231136" y="358445"/>
                      </a:lnTo>
                      <a:lnTo>
                        <a:pt x="2516429" y="102413"/>
                      </a:lnTo>
                      <a:lnTo>
                        <a:pt x="2633472" y="0"/>
                      </a:lnTo>
                    </a:path>
                  </a:pathLst>
                </a:custGeom>
                <a:ln w="25400" cmpd="sng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411834" y="5647334"/>
                  <a:ext cx="709574" cy="980237"/>
                </a:xfrm>
                <a:custGeom>
                  <a:avLst/>
                  <a:gdLst>
                    <a:gd name="connsiteX0" fmla="*/ 0 w 709574"/>
                    <a:gd name="connsiteY0" fmla="*/ 980237 h 980237"/>
                    <a:gd name="connsiteX1" fmla="*/ 534009 w 709574"/>
                    <a:gd name="connsiteY1" fmla="*/ 263348 h 980237"/>
                    <a:gd name="connsiteX2" fmla="*/ 709574 w 709574"/>
                    <a:gd name="connsiteY2" fmla="*/ 0 h 980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9574" h="980237">
                      <a:moveTo>
                        <a:pt x="0" y="980237"/>
                      </a:moveTo>
                      <a:lnTo>
                        <a:pt x="534009" y="263348"/>
                      </a:lnTo>
                      <a:lnTo>
                        <a:pt x="709574" y="0"/>
                      </a:lnTo>
                    </a:path>
                  </a:pathLst>
                </a:custGeom>
                <a:ln w="25400" cmpd="sng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2340864" y="3518611"/>
                  <a:ext cx="4030675" cy="2838298"/>
                </a:xfrm>
                <a:custGeom>
                  <a:avLst/>
                  <a:gdLst>
                    <a:gd name="connsiteX0" fmla="*/ 0 w 4030675"/>
                    <a:gd name="connsiteY0" fmla="*/ 2838298 h 2838298"/>
                    <a:gd name="connsiteX1" fmla="*/ 263347 w 4030675"/>
                    <a:gd name="connsiteY1" fmla="*/ 2699309 h 2838298"/>
                    <a:gd name="connsiteX2" fmla="*/ 2326234 w 4030675"/>
                    <a:gd name="connsiteY2" fmla="*/ 2699309 h 2838298"/>
                    <a:gd name="connsiteX3" fmla="*/ 3401568 w 4030675"/>
                    <a:gd name="connsiteY3" fmla="*/ 1009498 h 2838298"/>
                    <a:gd name="connsiteX4" fmla="*/ 4030675 w 4030675"/>
                    <a:gd name="connsiteY4" fmla="*/ 0 h 2838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0675" h="2838298">
                      <a:moveTo>
                        <a:pt x="0" y="2838298"/>
                      </a:moveTo>
                      <a:lnTo>
                        <a:pt x="263347" y="2699309"/>
                      </a:lnTo>
                      <a:lnTo>
                        <a:pt x="2326234" y="2699309"/>
                      </a:lnTo>
                      <a:lnTo>
                        <a:pt x="3401568" y="1009498"/>
                      </a:lnTo>
                      <a:lnTo>
                        <a:pt x="4030675" y="0"/>
                      </a:lnTo>
                    </a:path>
                  </a:pathLst>
                </a:custGeom>
                <a:ln w="25400" cmpd="sng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04"/>
                <p:cNvGrpSpPr/>
                <p:nvPr/>
              </p:nvGrpSpPr>
              <p:grpSpPr>
                <a:xfrm>
                  <a:off x="563526" y="1514387"/>
                  <a:ext cx="5743107" cy="4859868"/>
                  <a:chOff x="1263101" y="122979"/>
                  <a:chExt cx="6117296" cy="5324549"/>
                </a:xfrm>
              </p:grpSpPr>
              <p:grpSp>
                <p:nvGrpSpPr>
                  <p:cNvPr id="19" name="Group 38"/>
                  <p:cNvGrpSpPr/>
                  <p:nvPr/>
                </p:nvGrpSpPr>
                <p:grpSpPr>
                  <a:xfrm>
                    <a:off x="1263101" y="3045715"/>
                    <a:ext cx="4572000" cy="2279176"/>
                    <a:chOff x="1263101" y="3045715"/>
                    <a:chExt cx="4572000" cy="2279176"/>
                  </a:xfrm>
                </p:grpSpPr>
                <p:grpSp>
                  <p:nvGrpSpPr>
                    <p:cNvPr id="20" name="Group 8"/>
                    <p:cNvGrpSpPr/>
                    <p:nvPr/>
                  </p:nvGrpSpPr>
                  <p:grpSpPr>
                    <a:xfrm>
                      <a:off x="1263101" y="3045715"/>
                      <a:ext cx="4572000" cy="2279176"/>
                      <a:chOff x="1555845" y="2292824"/>
                      <a:chExt cx="4572000" cy="2279176"/>
                    </a:xfrm>
                  </p:grpSpPr>
                  <p:sp>
                    <p:nvSpPr>
                      <p:cNvPr id="83" name="Freeform 82"/>
                      <p:cNvSpPr/>
                      <p:nvPr/>
                    </p:nvSpPr>
                    <p:spPr>
                      <a:xfrm>
                        <a:off x="1692322" y="2292824"/>
                        <a:ext cx="4435523" cy="2279176"/>
                      </a:xfrm>
                      <a:custGeom>
                        <a:avLst/>
                        <a:gdLst>
                          <a:gd name="connsiteX0" fmla="*/ 4435523 w 4435523"/>
                          <a:gd name="connsiteY0" fmla="*/ 2279176 h 2279176"/>
                          <a:gd name="connsiteX1" fmla="*/ 4094329 w 4435523"/>
                          <a:gd name="connsiteY1" fmla="*/ 2088107 h 2279176"/>
                          <a:gd name="connsiteX2" fmla="*/ 3630305 w 4435523"/>
                          <a:gd name="connsiteY2" fmla="*/ 1555845 h 2279176"/>
                          <a:gd name="connsiteX3" fmla="*/ 3275463 w 4435523"/>
                          <a:gd name="connsiteY3" fmla="*/ 1064525 h 2279176"/>
                          <a:gd name="connsiteX4" fmla="*/ 3098042 w 4435523"/>
                          <a:gd name="connsiteY4" fmla="*/ 955343 h 2279176"/>
                          <a:gd name="connsiteX5" fmla="*/ 2715905 w 4435523"/>
                          <a:gd name="connsiteY5" fmla="*/ 709683 h 2279176"/>
                          <a:gd name="connsiteX6" fmla="*/ 2442950 w 4435523"/>
                          <a:gd name="connsiteY6" fmla="*/ 545910 h 2279176"/>
                          <a:gd name="connsiteX7" fmla="*/ 2251881 w 4435523"/>
                          <a:gd name="connsiteY7" fmla="*/ 395785 h 2279176"/>
                          <a:gd name="connsiteX8" fmla="*/ 2074460 w 4435523"/>
                          <a:gd name="connsiteY8" fmla="*/ 395785 h 2279176"/>
                          <a:gd name="connsiteX9" fmla="*/ 1774209 w 4435523"/>
                          <a:gd name="connsiteY9" fmla="*/ 0 h 2279176"/>
                          <a:gd name="connsiteX10" fmla="*/ 573206 w 4435523"/>
                          <a:gd name="connsiteY10" fmla="*/ 286603 h 2279176"/>
                          <a:gd name="connsiteX11" fmla="*/ 464024 w 4435523"/>
                          <a:gd name="connsiteY11" fmla="*/ 259307 h 2279176"/>
                          <a:gd name="connsiteX12" fmla="*/ 382138 w 4435523"/>
                          <a:gd name="connsiteY12" fmla="*/ 259307 h 2279176"/>
                          <a:gd name="connsiteX13" fmla="*/ 341194 w 4435523"/>
                          <a:gd name="connsiteY13" fmla="*/ 300251 h 2279176"/>
                          <a:gd name="connsiteX14" fmla="*/ 259308 w 4435523"/>
                          <a:gd name="connsiteY14" fmla="*/ 409433 h 2279176"/>
                          <a:gd name="connsiteX15" fmla="*/ 150126 w 4435523"/>
                          <a:gd name="connsiteY15" fmla="*/ 327546 h 2279176"/>
                          <a:gd name="connsiteX16" fmla="*/ 0 w 4435523"/>
                          <a:gd name="connsiteY16" fmla="*/ 272955 h 22791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35523" h="2279176">
                            <a:moveTo>
                              <a:pt x="4435523" y="2279176"/>
                            </a:moveTo>
                            <a:lnTo>
                              <a:pt x="4094329" y="2088107"/>
                            </a:lnTo>
                            <a:lnTo>
                              <a:pt x="3630305" y="1555845"/>
                            </a:lnTo>
                            <a:lnTo>
                              <a:pt x="3275463" y="1064525"/>
                            </a:lnTo>
                            <a:lnTo>
                              <a:pt x="3098042" y="955343"/>
                            </a:lnTo>
                            <a:lnTo>
                              <a:pt x="2715905" y="709683"/>
                            </a:lnTo>
                            <a:lnTo>
                              <a:pt x="2442950" y="545910"/>
                            </a:lnTo>
                            <a:lnTo>
                              <a:pt x="2251881" y="395785"/>
                            </a:lnTo>
                            <a:lnTo>
                              <a:pt x="2074460" y="395785"/>
                            </a:lnTo>
                            <a:lnTo>
                              <a:pt x="1774209" y="0"/>
                            </a:lnTo>
                            <a:lnTo>
                              <a:pt x="573206" y="286603"/>
                            </a:lnTo>
                            <a:lnTo>
                              <a:pt x="464024" y="259307"/>
                            </a:lnTo>
                            <a:lnTo>
                              <a:pt x="382138" y="259307"/>
                            </a:lnTo>
                            <a:lnTo>
                              <a:pt x="341194" y="300251"/>
                            </a:lnTo>
                            <a:lnTo>
                              <a:pt x="259308" y="409433"/>
                            </a:lnTo>
                            <a:lnTo>
                              <a:pt x="150126" y="327546"/>
                            </a:lnTo>
                            <a:lnTo>
                              <a:pt x="0" y="272955"/>
                            </a:lnTo>
                          </a:path>
                        </a:pathLst>
                      </a:custGeom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" name="5-Point Star 83"/>
                      <p:cNvSpPr/>
                      <p:nvPr/>
                    </p:nvSpPr>
                    <p:spPr>
                      <a:xfrm>
                        <a:off x="1555845" y="2415655"/>
                        <a:ext cx="245659" cy="245659"/>
                      </a:xfrm>
                      <a:prstGeom prst="star5">
                        <a:avLst/>
                      </a:prstGeom>
                      <a:solidFill>
                        <a:srgbClr val="0070C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291380" y="3536115"/>
                      <a:ext cx="4440879" cy="855715"/>
                      <a:chOff x="1965285" y="2838734"/>
                      <a:chExt cx="4674609" cy="900753"/>
                    </a:xfrm>
                  </p:grpSpPr>
                  <p:sp>
                    <p:nvSpPr>
                      <p:cNvPr id="81" name="Freeform 80"/>
                      <p:cNvSpPr/>
                      <p:nvPr/>
                    </p:nvSpPr>
                    <p:spPr>
                      <a:xfrm>
                        <a:off x="2060811" y="2838734"/>
                        <a:ext cx="4579083" cy="900753"/>
                      </a:xfrm>
                      <a:custGeom>
                        <a:avLst/>
                        <a:gdLst>
                          <a:gd name="connsiteX0" fmla="*/ 4735773 w 4735773"/>
                          <a:gd name="connsiteY0" fmla="*/ 900753 h 900753"/>
                          <a:gd name="connsiteX1" fmla="*/ 4285397 w 4735773"/>
                          <a:gd name="connsiteY1" fmla="*/ 900753 h 900753"/>
                          <a:gd name="connsiteX2" fmla="*/ 4217158 w 4735773"/>
                          <a:gd name="connsiteY2" fmla="*/ 764275 h 900753"/>
                          <a:gd name="connsiteX3" fmla="*/ 3016155 w 4735773"/>
                          <a:gd name="connsiteY3" fmla="*/ 818866 h 900753"/>
                          <a:gd name="connsiteX4" fmla="*/ 1992573 w 4735773"/>
                          <a:gd name="connsiteY4" fmla="*/ 0 h 900753"/>
                          <a:gd name="connsiteX5" fmla="*/ 1501254 w 4735773"/>
                          <a:gd name="connsiteY5" fmla="*/ 177421 h 900753"/>
                          <a:gd name="connsiteX6" fmla="*/ 1146412 w 4735773"/>
                          <a:gd name="connsiteY6" fmla="*/ 382138 h 900753"/>
                          <a:gd name="connsiteX7" fmla="*/ 736979 w 4735773"/>
                          <a:gd name="connsiteY7" fmla="*/ 545911 h 900753"/>
                          <a:gd name="connsiteX8" fmla="*/ 600501 w 4735773"/>
                          <a:gd name="connsiteY8" fmla="*/ 641445 h 900753"/>
                          <a:gd name="connsiteX9" fmla="*/ 300251 w 4735773"/>
                          <a:gd name="connsiteY9" fmla="*/ 750627 h 900753"/>
                          <a:gd name="connsiteX10" fmla="*/ 259307 w 4735773"/>
                          <a:gd name="connsiteY10" fmla="*/ 696036 h 900753"/>
                          <a:gd name="connsiteX11" fmla="*/ 27295 w 4735773"/>
                          <a:gd name="connsiteY11" fmla="*/ 777923 h 900753"/>
                          <a:gd name="connsiteX12" fmla="*/ 0 w 4735773"/>
                          <a:gd name="connsiteY12" fmla="*/ 682388 h 900753"/>
                          <a:gd name="connsiteX13" fmla="*/ 13648 w 4735773"/>
                          <a:gd name="connsiteY13" fmla="*/ 545911 h 900753"/>
                          <a:gd name="connsiteX0" fmla="*/ 4579084 w 4579084"/>
                          <a:gd name="connsiteY0" fmla="*/ 900753 h 900753"/>
                          <a:gd name="connsiteX1" fmla="*/ 4285397 w 4579084"/>
                          <a:gd name="connsiteY1" fmla="*/ 900753 h 900753"/>
                          <a:gd name="connsiteX2" fmla="*/ 4217158 w 4579084"/>
                          <a:gd name="connsiteY2" fmla="*/ 764275 h 900753"/>
                          <a:gd name="connsiteX3" fmla="*/ 3016155 w 4579084"/>
                          <a:gd name="connsiteY3" fmla="*/ 818866 h 900753"/>
                          <a:gd name="connsiteX4" fmla="*/ 1992573 w 4579084"/>
                          <a:gd name="connsiteY4" fmla="*/ 0 h 900753"/>
                          <a:gd name="connsiteX5" fmla="*/ 1501254 w 4579084"/>
                          <a:gd name="connsiteY5" fmla="*/ 177421 h 900753"/>
                          <a:gd name="connsiteX6" fmla="*/ 1146412 w 4579084"/>
                          <a:gd name="connsiteY6" fmla="*/ 382138 h 900753"/>
                          <a:gd name="connsiteX7" fmla="*/ 736979 w 4579084"/>
                          <a:gd name="connsiteY7" fmla="*/ 545911 h 900753"/>
                          <a:gd name="connsiteX8" fmla="*/ 600501 w 4579084"/>
                          <a:gd name="connsiteY8" fmla="*/ 641445 h 900753"/>
                          <a:gd name="connsiteX9" fmla="*/ 300251 w 4579084"/>
                          <a:gd name="connsiteY9" fmla="*/ 750627 h 900753"/>
                          <a:gd name="connsiteX10" fmla="*/ 259307 w 4579084"/>
                          <a:gd name="connsiteY10" fmla="*/ 696036 h 900753"/>
                          <a:gd name="connsiteX11" fmla="*/ 27295 w 4579084"/>
                          <a:gd name="connsiteY11" fmla="*/ 777923 h 900753"/>
                          <a:gd name="connsiteX12" fmla="*/ 0 w 4579084"/>
                          <a:gd name="connsiteY12" fmla="*/ 682388 h 900753"/>
                          <a:gd name="connsiteX13" fmla="*/ 13648 w 4579084"/>
                          <a:gd name="connsiteY13" fmla="*/ 545911 h 9007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4579084" h="900753">
                            <a:moveTo>
                              <a:pt x="4579084" y="900753"/>
                            </a:moveTo>
                            <a:lnTo>
                              <a:pt x="4285397" y="900753"/>
                            </a:lnTo>
                            <a:lnTo>
                              <a:pt x="4217158" y="764275"/>
                            </a:lnTo>
                            <a:lnTo>
                              <a:pt x="3016155" y="818866"/>
                            </a:lnTo>
                            <a:lnTo>
                              <a:pt x="1992573" y="0"/>
                            </a:lnTo>
                            <a:lnTo>
                              <a:pt x="1501254" y="177421"/>
                            </a:lnTo>
                            <a:lnTo>
                              <a:pt x="1146412" y="382138"/>
                            </a:lnTo>
                            <a:lnTo>
                              <a:pt x="736979" y="545911"/>
                            </a:lnTo>
                            <a:lnTo>
                              <a:pt x="600501" y="641445"/>
                            </a:lnTo>
                            <a:lnTo>
                              <a:pt x="300251" y="750627"/>
                            </a:lnTo>
                            <a:lnTo>
                              <a:pt x="259307" y="696036"/>
                            </a:lnTo>
                            <a:lnTo>
                              <a:pt x="27295" y="777923"/>
                            </a:lnTo>
                            <a:lnTo>
                              <a:pt x="0" y="682388"/>
                            </a:lnTo>
                            <a:lnTo>
                              <a:pt x="13648" y="545911"/>
                            </a:lnTo>
                          </a:path>
                        </a:pathLst>
                      </a:cu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" name="5-Point Star 81"/>
                      <p:cNvSpPr/>
                      <p:nvPr/>
                    </p:nvSpPr>
                    <p:spPr>
                      <a:xfrm>
                        <a:off x="1965285" y="3356284"/>
                        <a:ext cx="245659" cy="245659"/>
                      </a:xfrm>
                      <a:prstGeom prst="star5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" name="Group 38"/>
                  <p:cNvGrpSpPr/>
                  <p:nvPr/>
                </p:nvGrpSpPr>
                <p:grpSpPr>
                  <a:xfrm>
                    <a:off x="3018471" y="122979"/>
                    <a:ext cx="4361926" cy="4853059"/>
                    <a:chOff x="42530" y="637953"/>
                    <a:chExt cx="5571461" cy="6198782"/>
                  </a:xfrm>
                </p:grpSpPr>
                <p:sp>
                  <p:nvSpPr>
                    <p:cNvPr id="74" name="Freeform 73"/>
                    <p:cNvSpPr/>
                    <p:nvPr/>
                  </p:nvSpPr>
                  <p:spPr>
                    <a:xfrm>
                      <a:off x="3423684" y="3572540"/>
                      <a:ext cx="2190307" cy="3264195"/>
                    </a:xfrm>
                    <a:custGeom>
                      <a:avLst/>
                      <a:gdLst>
                        <a:gd name="connsiteX0" fmla="*/ 0 w 2190307"/>
                        <a:gd name="connsiteY0" fmla="*/ 3264195 h 3264195"/>
                        <a:gd name="connsiteX1" fmla="*/ 1073888 w 2190307"/>
                        <a:gd name="connsiteY1" fmla="*/ 1679944 h 3264195"/>
                        <a:gd name="connsiteX2" fmla="*/ 2190307 w 2190307"/>
                        <a:gd name="connsiteY2" fmla="*/ 0 h 3264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90307" h="3264195">
                          <a:moveTo>
                            <a:pt x="0" y="3264195"/>
                          </a:moveTo>
                          <a:lnTo>
                            <a:pt x="1073888" y="1679944"/>
                          </a:lnTo>
                          <a:lnTo>
                            <a:pt x="2190307" y="0"/>
                          </a:lnTo>
                        </a:path>
                      </a:pathLst>
                    </a:custGeom>
                    <a:ln w="9525" cmpd="dbl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893135" y="669851"/>
                      <a:ext cx="531628" cy="1424763"/>
                    </a:xfrm>
                    <a:custGeom>
                      <a:avLst/>
                      <a:gdLst>
                        <a:gd name="connsiteX0" fmla="*/ 0 w 531628"/>
                        <a:gd name="connsiteY0" fmla="*/ 0 h 1424763"/>
                        <a:gd name="connsiteX1" fmla="*/ 127591 w 531628"/>
                        <a:gd name="connsiteY1" fmla="*/ 106326 h 1424763"/>
                        <a:gd name="connsiteX2" fmla="*/ 531628 w 531628"/>
                        <a:gd name="connsiteY2" fmla="*/ 1424763 h 14247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31628" h="1424763">
                          <a:moveTo>
                            <a:pt x="0" y="0"/>
                          </a:moveTo>
                          <a:lnTo>
                            <a:pt x="127591" y="106326"/>
                          </a:lnTo>
                          <a:lnTo>
                            <a:pt x="531628" y="1424763"/>
                          </a:lnTo>
                        </a:path>
                      </a:pathLst>
                    </a:custGeom>
                    <a:ln w="9525" cmpd="dbl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42530" y="723014"/>
                      <a:ext cx="2764465" cy="2445488"/>
                    </a:xfrm>
                    <a:custGeom>
                      <a:avLst/>
                      <a:gdLst>
                        <a:gd name="connsiteX0" fmla="*/ 0 w 2764465"/>
                        <a:gd name="connsiteY0" fmla="*/ 2445488 h 2445488"/>
                        <a:gd name="connsiteX1" fmla="*/ 308344 w 2764465"/>
                        <a:gd name="connsiteY1" fmla="*/ 2286000 h 2445488"/>
                        <a:gd name="connsiteX2" fmla="*/ 1392865 w 2764465"/>
                        <a:gd name="connsiteY2" fmla="*/ 1350335 h 2445488"/>
                        <a:gd name="connsiteX3" fmla="*/ 2030819 w 2764465"/>
                        <a:gd name="connsiteY3" fmla="*/ 637953 h 2445488"/>
                        <a:gd name="connsiteX4" fmla="*/ 2764465 w 2764465"/>
                        <a:gd name="connsiteY4" fmla="*/ 0 h 2445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64465" h="2445488">
                          <a:moveTo>
                            <a:pt x="0" y="2445488"/>
                          </a:moveTo>
                          <a:lnTo>
                            <a:pt x="308344" y="2286000"/>
                          </a:lnTo>
                          <a:lnTo>
                            <a:pt x="1392865" y="1350335"/>
                          </a:lnTo>
                          <a:lnTo>
                            <a:pt x="2030819" y="637953"/>
                          </a:lnTo>
                          <a:lnTo>
                            <a:pt x="2764465" y="0"/>
                          </a:lnTo>
                        </a:path>
                      </a:pathLst>
                    </a:custGeom>
                    <a:ln w="9525" cmpd="dbl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850605" y="637953"/>
                      <a:ext cx="574158" cy="1467294"/>
                    </a:xfrm>
                    <a:custGeom>
                      <a:avLst/>
                      <a:gdLst>
                        <a:gd name="connsiteX0" fmla="*/ 0 w 574158"/>
                        <a:gd name="connsiteY0" fmla="*/ 0 h 1467294"/>
                        <a:gd name="connsiteX1" fmla="*/ 148855 w 574158"/>
                        <a:gd name="connsiteY1" fmla="*/ 127591 h 1467294"/>
                        <a:gd name="connsiteX2" fmla="*/ 574158 w 574158"/>
                        <a:gd name="connsiteY2" fmla="*/ 1467294 h 14672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74158" h="1467294">
                          <a:moveTo>
                            <a:pt x="0" y="0"/>
                          </a:moveTo>
                          <a:lnTo>
                            <a:pt x="148855" y="127591"/>
                          </a:lnTo>
                          <a:lnTo>
                            <a:pt x="574158" y="1467294"/>
                          </a:lnTo>
                        </a:path>
                      </a:pathLst>
                    </a:custGeom>
                    <a:ln w="9525" cmpd="dbl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Hexagon 77"/>
                    <p:cNvSpPr/>
                    <p:nvPr/>
                  </p:nvSpPr>
                  <p:spPr>
                    <a:xfrm>
                      <a:off x="3370319" y="5903486"/>
                      <a:ext cx="332821" cy="286914"/>
                    </a:xfrm>
                    <a:prstGeom prst="hexagon">
                      <a:avLst/>
                    </a:prstGeom>
                    <a:solidFill>
                      <a:srgbClr val="00B05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3" name="Hexagon 72"/>
                  <p:cNvSpPr/>
                  <p:nvPr/>
                </p:nvSpPr>
                <p:spPr>
                  <a:xfrm>
                    <a:off x="5762030" y="5207827"/>
                    <a:ext cx="278052" cy="239701"/>
                  </a:xfrm>
                  <a:prstGeom prst="hexagon">
                    <a:avLst/>
                  </a:prstGeom>
                  <a:solidFill>
                    <a:srgbClr val="0070C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9" name="Freeform 68"/>
                <p:cNvSpPr/>
                <p:nvPr/>
              </p:nvSpPr>
              <p:spPr>
                <a:xfrm>
                  <a:off x="6678778" y="1046074"/>
                  <a:ext cx="2362809" cy="2648102"/>
                </a:xfrm>
                <a:custGeom>
                  <a:avLst/>
                  <a:gdLst>
                    <a:gd name="connsiteX0" fmla="*/ 1185062 w 2362809"/>
                    <a:gd name="connsiteY0" fmla="*/ 0 h 2648102"/>
                    <a:gd name="connsiteX1" fmla="*/ 2362809 w 2362809"/>
                    <a:gd name="connsiteY1" fmla="*/ 1082649 h 2648102"/>
                    <a:gd name="connsiteX2" fmla="*/ 1741017 w 2362809"/>
                    <a:gd name="connsiteY2" fmla="*/ 1499616 h 2648102"/>
                    <a:gd name="connsiteX3" fmla="*/ 1170432 w 2362809"/>
                    <a:gd name="connsiteY3" fmla="*/ 1880006 h 2648102"/>
                    <a:gd name="connsiteX4" fmla="*/ 629107 w 2362809"/>
                    <a:gd name="connsiteY4" fmla="*/ 2245766 h 2648102"/>
                    <a:gd name="connsiteX5" fmla="*/ 248716 w 2362809"/>
                    <a:gd name="connsiteY5" fmla="*/ 2494483 h 2648102"/>
                    <a:gd name="connsiteX6" fmla="*/ 0 w 2362809"/>
                    <a:gd name="connsiteY6" fmla="*/ 2648102 h 264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62809" h="2648102">
                      <a:moveTo>
                        <a:pt x="1185062" y="0"/>
                      </a:moveTo>
                      <a:lnTo>
                        <a:pt x="2362809" y="1082649"/>
                      </a:lnTo>
                      <a:lnTo>
                        <a:pt x="1741017" y="1499616"/>
                      </a:lnTo>
                      <a:lnTo>
                        <a:pt x="1170432" y="1880006"/>
                      </a:lnTo>
                      <a:lnTo>
                        <a:pt x="629107" y="2245766"/>
                      </a:lnTo>
                      <a:lnTo>
                        <a:pt x="248716" y="2494483"/>
                      </a:lnTo>
                      <a:lnTo>
                        <a:pt x="0" y="2648102"/>
                      </a:lnTo>
                    </a:path>
                  </a:pathLst>
                </a:custGeom>
                <a:ln w="25400" cmpd="sng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75"/>
              <p:cNvGrpSpPr/>
              <p:nvPr/>
            </p:nvGrpSpPr>
            <p:grpSpPr>
              <a:xfrm>
                <a:off x="4921655" y="1656439"/>
                <a:ext cx="2630151" cy="830424"/>
                <a:chOff x="4921655" y="1656439"/>
                <a:chExt cx="2630151" cy="830424"/>
              </a:xfrm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4921655" y="1656439"/>
                  <a:ext cx="2524966" cy="474436"/>
                </a:xfrm>
                <a:custGeom>
                  <a:avLst/>
                  <a:gdLst>
                    <a:gd name="connsiteX0" fmla="*/ 0 w 5344510"/>
                    <a:gd name="connsiteY0" fmla="*/ 0 h 1245476"/>
                    <a:gd name="connsiteX1" fmla="*/ 394138 w 5344510"/>
                    <a:gd name="connsiteY1" fmla="*/ 315310 h 1245476"/>
                    <a:gd name="connsiteX2" fmla="*/ 788276 w 5344510"/>
                    <a:gd name="connsiteY2" fmla="*/ 378372 h 1245476"/>
                    <a:gd name="connsiteX3" fmla="*/ 1119352 w 5344510"/>
                    <a:gd name="connsiteY3" fmla="*/ 362607 h 1245476"/>
                    <a:gd name="connsiteX4" fmla="*/ 1560786 w 5344510"/>
                    <a:gd name="connsiteY4" fmla="*/ 378372 h 1245476"/>
                    <a:gd name="connsiteX5" fmla="*/ 1891862 w 5344510"/>
                    <a:gd name="connsiteY5" fmla="*/ 409904 h 1245476"/>
                    <a:gd name="connsiteX6" fmla="*/ 2333297 w 5344510"/>
                    <a:gd name="connsiteY6" fmla="*/ 457200 h 1245476"/>
                    <a:gd name="connsiteX7" fmla="*/ 2837793 w 5344510"/>
                    <a:gd name="connsiteY7" fmla="*/ 457200 h 1245476"/>
                    <a:gd name="connsiteX8" fmla="*/ 3421117 w 5344510"/>
                    <a:gd name="connsiteY8" fmla="*/ 394138 h 1245476"/>
                    <a:gd name="connsiteX9" fmla="*/ 3925614 w 5344510"/>
                    <a:gd name="connsiteY9" fmla="*/ 520262 h 1245476"/>
                    <a:gd name="connsiteX10" fmla="*/ 4414345 w 5344510"/>
                    <a:gd name="connsiteY10" fmla="*/ 788276 h 1245476"/>
                    <a:gd name="connsiteX11" fmla="*/ 4792717 w 5344510"/>
                    <a:gd name="connsiteY11" fmla="*/ 977462 h 1245476"/>
                    <a:gd name="connsiteX12" fmla="*/ 5186855 w 5344510"/>
                    <a:gd name="connsiteY12" fmla="*/ 1182414 h 1245476"/>
                    <a:gd name="connsiteX13" fmla="*/ 5344510 w 5344510"/>
                    <a:gd name="connsiteY13" fmla="*/ 1245476 h 1245476"/>
                    <a:gd name="connsiteX0" fmla="*/ 43254 w 5387764"/>
                    <a:gd name="connsiteY0" fmla="*/ 0 h 1245476"/>
                    <a:gd name="connsiteX1" fmla="*/ 0 w 5387764"/>
                    <a:gd name="connsiteY1" fmla="*/ 2103 h 1245476"/>
                    <a:gd name="connsiteX2" fmla="*/ 437392 w 5387764"/>
                    <a:gd name="connsiteY2" fmla="*/ 315310 h 1245476"/>
                    <a:gd name="connsiteX3" fmla="*/ 831530 w 5387764"/>
                    <a:gd name="connsiteY3" fmla="*/ 378372 h 1245476"/>
                    <a:gd name="connsiteX4" fmla="*/ 1162606 w 5387764"/>
                    <a:gd name="connsiteY4" fmla="*/ 362607 h 1245476"/>
                    <a:gd name="connsiteX5" fmla="*/ 1604040 w 5387764"/>
                    <a:gd name="connsiteY5" fmla="*/ 378372 h 1245476"/>
                    <a:gd name="connsiteX6" fmla="*/ 1935116 w 5387764"/>
                    <a:gd name="connsiteY6" fmla="*/ 409904 h 1245476"/>
                    <a:gd name="connsiteX7" fmla="*/ 2376551 w 5387764"/>
                    <a:gd name="connsiteY7" fmla="*/ 457200 h 1245476"/>
                    <a:gd name="connsiteX8" fmla="*/ 2881047 w 5387764"/>
                    <a:gd name="connsiteY8" fmla="*/ 457200 h 1245476"/>
                    <a:gd name="connsiteX9" fmla="*/ 3464371 w 5387764"/>
                    <a:gd name="connsiteY9" fmla="*/ 394138 h 1245476"/>
                    <a:gd name="connsiteX10" fmla="*/ 3968868 w 5387764"/>
                    <a:gd name="connsiteY10" fmla="*/ 520262 h 1245476"/>
                    <a:gd name="connsiteX11" fmla="*/ 4457599 w 5387764"/>
                    <a:gd name="connsiteY11" fmla="*/ 788276 h 1245476"/>
                    <a:gd name="connsiteX12" fmla="*/ 4835971 w 5387764"/>
                    <a:gd name="connsiteY12" fmla="*/ 977462 h 1245476"/>
                    <a:gd name="connsiteX13" fmla="*/ 5230109 w 5387764"/>
                    <a:gd name="connsiteY13" fmla="*/ 1182414 h 1245476"/>
                    <a:gd name="connsiteX14" fmla="*/ 5387764 w 5387764"/>
                    <a:gd name="connsiteY14" fmla="*/ 1245476 h 1245476"/>
                    <a:gd name="connsiteX0" fmla="*/ 0 w 5344510"/>
                    <a:gd name="connsiteY0" fmla="*/ 0 h 1245476"/>
                    <a:gd name="connsiteX1" fmla="*/ 394138 w 5344510"/>
                    <a:gd name="connsiteY1" fmla="*/ 315310 h 1245476"/>
                    <a:gd name="connsiteX2" fmla="*/ 788276 w 5344510"/>
                    <a:gd name="connsiteY2" fmla="*/ 378372 h 1245476"/>
                    <a:gd name="connsiteX3" fmla="*/ 1119352 w 5344510"/>
                    <a:gd name="connsiteY3" fmla="*/ 362607 h 1245476"/>
                    <a:gd name="connsiteX4" fmla="*/ 1560786 w 5344510"/>
                    <a:gd name="connsiteY4" fmla="*/ 378372 h 1245476"/>
                    <a:gd name="connsiteX5" fmla="*/ 1891862 w 5344510"/>
                    <a:gd name="connsiteY5" fmla="*/ 409904 h 1245476"/>
                    <a:gd name="connsiteX6" fmla="*/ 2333297 w 5344510"/>
                    <a:gd name="connsiteY6" fmla="*/ 457200 h 1245476"/>
                    <a:gd name="connsiteX7" fmla="*/ 2837793 w 5344510"/>
                    <a:gd name="connsiteY7" fmla="*/ 457200 h 1245476"/>
                    <a:gd name="connsiteX8" fmla="*/ 3421117 w 5344510"/>
                    <a:gd name="connsiteY8" fmla="*/ 394138 h 1245476"/>
                    <a:gd name="connsiteX9" fmla="*/ 3925614 w 5344510"/>
                    <a:gd name="connsiteY9" fmla="*/ 520262 h 1245476"/>
                    <a:gd name="connsiteX10" fmla="*/ 4414345 w 5344510"/>
                    <a:gd name="connsiteY10" fmla="*/ 788276 h 1245476"/>
                    <a:gd name="connsiteX11" fmla="*/ 4792717 w 5344510"/>
                    <a:gd name="connsiteY11" fmla="*/ 977462 h 1245476"/>
                    <a:gd name="connsiteX12" fmla="*/ 5186855 w 5344510"/>
                    <a:gd name="connsiteY12" fmla="*/ 1182414 h 1245476"/>
                    <a:gd name="connsiteX13" fmla="*/ 5344510 w 5344510"/>
                    <a:gd name="connsiteY13" fmla="*/ 1245476 h 1245476"/>
                    <a:gd name="connsiteX0" fmla="*/ 0 w 4950372"/>
                    <a:gd name="connsiteY0" fmla="*/ 0 h 930166"/>
                    <a:gd name="connsiteX1" fmla="*/ 394138 w 4950372"/>
                    <a:gd name="connsiteY1" fmla="*/ 63062 h 930166"/>
                    <a:gd name="connsiteX2" fmla="*/ 725214 w 4950372"/>
                    <a:gd name="connsiteY2" fmla="*/ 47297 h 930166"/>
                    <a:gd name="connsiteX3" fmla="*/ 1166648 w 4950372"/>
                    <a:gd name="connsiteY3" fmla="*/ 63062 h 930166"/>
                    <a:gd name="connsiteX4" fmla="*/ 1497724 w 4950372"/>
                    <a:gd name="connsiteY4" fmla="*/ 94594 h 930166"/>
                    <a:gd name="connsiteX5" fmla="*/ 1939159 w 4950372"/>
                    <a:gd name="connsiteY5" fmla="*/ 141890 h 930166"/>
                    <a:gd name="connsiteX6" fmla="*/ 2443655 w 4950372"/>
                    <a:gd name="connsiteY6" fmla="*/ 141890 h 930166"/>
                    <a:gd name="connsiteX7" fmla="*/ 3026979 w 4950372"/>
                    <a:gd name="connsiteY7" fmla="*/ 78828 h 930166"/>
                    <a:gd name="connsiteX8" fmla="*/ 3531476 w 4950372"/>
                    <a:gd name="connsiteY8" fmla="*/ 204952 h 930166"/>
                    <a:gd name="connsiteX9" fmla="*/ 4020207 w 4950372"/>
                    <a:gd name="connsiteY9" fmla="*/ 472966 h 930166"/>
                    <a:gd name="connsiteX10" fmla="*/ 4398579 w 4950372"/>
                    <a:gd name="connsiteY10" fmla="*/ 662152 h 930166"/>
                    <a:gd name="connsiteX11" fmla="*/ 4792717 w 4950372"/>
                    <a:gd name="connsiteY11" fmla="*/ 867104 h 930166"/>
                    <a:gd name="connsiteX12" fmla="*/ 4950372 w 4950372"/>
                    <a:gd name="connsiteY12" fmla="*/ 930166 h 930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50372" h="930166">
                      <a:moveTo>
                        <a:pt x="0" y="0"/>
                      </a:moveTo>
                      <a:lnTo>
                        <a:pt x="394138" y="63062"/>
                      </a:lnTo>
                      <a:lnTo>
                        <a:pt x="725214" y="47297"/>
                      </a:lnTo>
                      <a:lnTo>
                        <a:pt x="1166648" y="63062"/>
                      </a:lnTo>
                      <a:lnTo>
                        <a:pt x="1497724" y="94594"/>
                      </a:lnTo>
                      <a:lnTo>
                        <a:pt x="1939159" y="141890"/>
                      </a:lnTo>
                      <a:lnTo>
                        <a:pt x="2443655" y="141890"/>
                      </a:lnTo>
                      <a:lnTo>
                        <a:pt x="3026979" y="78828"/>
                      </a:lnTo>
                      <a:lnTo>
                        <a:pt x="3531476" y="204952"/>
                      </a:lnTo>
                      <a:lnTo>
                        <a:pt x="4020207" y="472966"/>
                      </a:lnTo>
                      <a:lnTo>
                        <a:pt x="4398579" y="662152"/>
                      </a:lnTo>
                      <a:lnTo>
                        <a:pt x="4792717" y="867104"/>
                      </a:lnTo>
                      <a:lnTo>
                        <a:pt x="4950372" y="930166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7382939" y="2116963"/>
                  <a:ext cx="168867" cy="369900"/>
                </a:xfrm>
                <a:custGeom>
                  <a:avLst/>
                  <a:gdLst>
                    <a:gd name="connsiteX0" fmla="*/ 189186 w 331076"/>
                    <a:gd name="connsiteY0" fmla="*/ 1150883 h 1150883"/>
                    <a:gd name="connsiteX1" fmla="*/ 157655 w 331076"/>
                    <a:gd name="connsiteY1" fmla="*/ 930166 h 1150883"/>
                    <a:gd name="connsiteX2" fmla="*/ 173421 w 331076"/>
                    <a:gd name="connsiteY2" fmla="*/ 725214 h 1150883"/>
                    <a:gd name="connsiteX3" fmla="*/ 252248 w 331076"/>
                    <a:gd name="connsiteY3" fmla="*/ 520263 h 1150883"/>
                    <a:gd name="connsiteX4" fmla="*/ 331076 w 331076"/>
                    <a:gd name="connsiteY4" fmla="*/ 236483 h 1150883"/>
                    <a:gd name="connsiteX5" fmla="*/ 236483 w 331076"/>
                    <a:gd name="connsiteY5" fmla="*/ 94594 h 1150883"/>
                    <a:gd name="connsiteX6" fmla="*/ 0 w 331076"/>
                    <a:gd name="connsiteY6" fmla="*/ 0 h 1150883"/>
                    <a:gd name="connsiteX0" fmla="*/ 157655 w 331076"/>
                    <a:gd name="connsiteY0" fmla="*/ 930166 h 930165"/>
                    <a:gd name="connsiteX1" fmla="*/ 173421 w 331076"/>
                    <a:gd name="connsiteY1" fmla="*/ 725214 h 930165"/>
                    <a:gd name="connsiteX2" fmla="*/ 252248 w 331076"/>
                    <a:gd name="connsiteY2" fmla="*/ 520263 h 930165"/>
                    <a:gd name="connsiteX3" fmla="*/ 331076 w 331076"/>
                    <a:gd name="connsiteY3" fmla="*/ 236483 h 930165"/>
                    <a:gd name="connsiteX4" fmla="*/ 236483 w 331076"/>
                    <a:gd name="connsiteY4" fmla="*/ 94594 h 930165"/>
                    <a:gd name="connsiteX5" fmla="*/ 0 w 331076"/>
                    <a:gd name="connsiteY5" fmla="*/ 0 h 930165"/>
                    <a:gd name="connsiteX0" fmla="*/ 173421 w 331076"/>
                    <a:gd name="connsiteY0" fmla="*/ 725214 h 725215"/>
                    <a:gd name="connsiteX1" fmla="*/ 252248 w 331076"/>
                    <a:gd name="connsiteY1" fmla="*/ 520263 h 725215"/>
                    <a:gd name="connsiteX2" fmla="*/ 331076 w 331076"/>
                    <a:gd name="connsiteY2" fmla="*/ 236483 h 725215"/>
                    <a:gd name="connsiteX3" fmla="*/ 236483 w 331076"/>
                    <a:gd name="connsiteY3" fmla="*/ 94594 h 725215"/>
                    <a:gd name="connsiteX4" fmla="*/ 0 w 331076"/>
                    <a:gd name="connsiteY4" fmla="*/ 0 h 725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1076" h="725215">
                      <a:moveTo>
                        <a:pt x="173421" y="725214"/>
                      </a:moveTo>
                      <a:lnTo>
                        <a:pt x="252248" y="520263"/>
                      </a:lnTo>
                      <a:lnTo>
                        <a:pt x="331076" y="236483"/>
                      </a:lnTo>
                      <a:lnTo>
                        <a:pt x="236483" y="94594"/>
                      </a:lnTo>
                      <a:lnTo>
                        <a:pt x="0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1" name="Oval 90"/>
          <p:cNvSpPr/>
          <p:nvPr/>
        </p:nvSpPr>
        <p:spPr>
          <a:xfrm>
            <a:off x="4834395" y="1924228"/>
            <a:ext cx="540678" cy="55206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36951" y="2402619"/>
            <a:ext cx="540678" cy="55206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328193" y="2849206"/>
            <a:ext cx="540678" cy="55206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308842" y="2870324"/>
            <a:ext cx="617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San</a:t>
            </a:r>
          </a:p>
          <a:p>
            <a:pPr algn="ctr"/>
            <a:r>
              <a:rPr lang="en-US" sz="1050" b="1" dirty="0" smtClean="0"/>
              <a:t>Marcos</a:t>
            </a:r>
            <a:endParaRPr lang="en-US" sz="105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4677489" y="2553615"/>
            <a:ext cx="4235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Kyle</a:t>
            </a:r>
            <a:endParaRPr lang="en-US" sz="105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870254" y="2061984"/>
            <a:ext cx="4700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Buda</a:t>
            </a:r>
            <a:endParaRPr lang="en-US" sz="105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470497" y="2552375"/>
            <a:ext cx="15735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HCPUA – 10,300 af/yr</a:t>
            </a:r>
            <a:endParaRPr lang="en-US" sz="1200" b="1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4811900" y="3579367"/>
            <a:ext cx="142628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TWA – 15,000 af/yr</a:t>
            </a:r>
            <a:endParaRPr lang="en-US" sz="1200" b="1" i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125191" y="5099391"/>
            <a:ext cx="14074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Carrizo Well Fields</a:t>
            </a:r>
          </a:p>
          <a:p>
            <a:pPr algn="ctr"/>
            <a:r>
              <a:rPr lang="en-US" sz="1200" b="1" i="1" dirty="0" smtClean="0"/>
              <a:t>CRWA,SSLGC,SAWS</a:t>
            </a:r>
            <a:endParaRPr lang="en-US" sz="1200" b="1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7478270" y="3597917"/>
            <a:ext cx="13918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 Carrizo Well Fields</a:t>
            </a:r>
          </a:p>
          <a:p>
            <a:pPr algn="ctr"/>
            <a:r>
              <a:rPr lang="en-US" sz="1200" b="1" i="1" dirty="0" smtClean="0"/>
              <a:t>TWA &amp; HCPUA</a:t>
            </a:r>
            <a:endParaRPr lang="en-US" sz="1200" b="1" i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560394" y="-16848"/>
            <a:ext cx="6046207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Water Sources - TWA Blanco River Valley WMS </a:t>
            </a:r>
          </a:p>
          <a:p>
            <a:pPr algn="ctr"/>
            <a:r>
              <a:rPr lang="en-US" dirty="0" smtClean="0"/>
              <a:t>Pending Export Permits from Carrizo Aquifer </a:t>
            </a:r>
          </a:p>
          <a:p>
            <a:pPr algn="ctr"/>
            <a:r>
              <a:rPr lang="en-US" dirty="0" smtClean="0"/>
              <a:t>to be Issued by Gonzales County GCD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125388" y="1562726"/>
            <a:ext cx="20633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TWA Blanco River Valley</a:t>
            </a:r>
          </a:p>
          <a:p>
            <a:pPr algn="ctr"/>
            <a:r>
              <a:rPr lang="en-US" sz="1200" b="1" i="1" dirty="0" smtClean="0"/>
              <a:t>Water Management Strategy</a:t>
            </a:r>
            <a:endParaRPr lang="en-US" sz="1200" b="1" i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719676" y="4958880"/>
            <a:ext cx="57522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CRWA</a:t>
            </a:r>
            <a:endParaRPr lang="en-US" sz="1200" b="1" i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436123" y="4196842"/>
            <a:ext cx="5680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SSLGC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345" t="13057" r="13103" b="6942"/>
          <a:stretch>
            <a:fillRect/>
          </a:stretch>
        </p:blipFill>
        <p:spPr bwMode="auto">
          <a:xfrm>
            <a:off x="0" y="0"/>
            <a:ext cx="91282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67464" y="11875"/>
            <a:ext cx="78015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REGIONAL WATER MANAGEMENT PLANNING AREAS</a:t>
            </a:r>
            <a:endParaRPr lang="en-US" sz="2800" dirty="0"/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3466209" y="2232586"/>
            <a:ext cx="2741721" cy="1869904"/>
            <a:chOff x="1787716" y="1924228"/>
            <a:chExt cx="5672184" cy="3868535"/>
          </a:xfrm>
        </p:grpSpPr>
        <p:sp>
          <p:nvSpPr>
            <p:cNvPr id="59" name="Oval 58"/>
            <p:cNvSpPr/>
            <p:nvPr/>
          </p:nvSpPr>
          <p:spPr>
            <a:xfrm>
              <a:off x="5132125" y="4972852"/>
              <a:ext cx="934721" cy="8199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88"/>
            <p:cNvGrpSpPr>
              <a:grpSpLocks noChangeAspect="1"/>
            </p:cNvGrpSpPr>
            <p:nvPr/>
          </p:nvGrpSpPr>
          <p:grpSpPr>
            <a:xfrm>
              <a:off x="1787716" y="1967026"/>
              <a:ext cx="5672184" cy="3788679"/>
              <a:chOff x="853042" y="2921598"/>
              <a:chExt cx="5998292" cy="4006500"/>
            </a:xfrm>
          </p:grpSpPr>
          <p:grpSp>
            <p:nvGrpSpPr>
              <p:cNvPr id="64" name="Group 140"/>
              <p:cNvGrpSpPr/>
              <p:nvPr/>
            </p:nvGrpSpPr>
            <p:grpSpPr>
              <a:xfrm>
                <a:off x="853042" y="3418795"/>
                <a:ext cx="2191005" cy="1572177"/>
                <a:chOff x="1386838" y="2764468"/>
                <a:chExt cx="1679659" cy="1205256"/>
              </a:xfrm>
              <a:solidFill>
                <a:srgbClr val="FF33CC">
                  <a:alpha val="50000"/>
                </a:srgbClr>
              </a:solidFill>
            </p:grpSpPr>
            <p:sp>
              <p:nvSpPr>
                <p:cNvPr id="140" name="Freeform 139"/>
                <p:cNvSpPr/>
                <p:nvPr/>
              </p:nvSpPr>
              <p:spPr>
                <a:xfrm>
                  <a:off x="1947110" y="2764468"/>
                  <a:ext cx="1119387" cy="1012080"/>
                </a:xfrm>
                <a:custGeom>
                  <a:avLst/>
                  <a:gdLst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15617 w 3649649"/>
                    <a:gd name="connsiteY176" fmla="*/ 612251 h 3299792"/>
                    <a:gd name="connsiteX177" fmla="*/ 739471 w 3649649"/>
                    <a:gd name="connsiteY177" fmla="*/ 675861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15617 w 3649649"/>
                    <a:gd name="connsiteY176" fmla="*/ 612251 h 3299792"/>
                    <a:gd name="connsiteX177" fmla="*/ 1280160 w 3649649"/>
                    <a:gd name="connsiteY177" fmla="*/ 151075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280160 w 3649649"/>
                    <a:gd name="connsiteY177" fmla="*/ 151075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463040 w 3649649"/>
                    <a:gd name="connsiteY177" fmla="*/ 23854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463040 w 3649649"/>
                    <a:gd name="connsiteY177" fmla="*/ 23854 h 3299792"/>
                    <a:gd name="connsiteX178" fmla="*/ 1478943 w 3649649"/>
                    <a:gd name="connsiteY178" fmla="*/ 0 h 329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</a:cxnLst>
                  <a:rect l="l" t="t" r="r" b="b"/>
                  <a:pathLst>
                    <a:path w="3649649" h="3299792">
                      <a:moveTo>
                        <a:pt x="1478943" y="0"/>
                      </a:moveTo>
                      <a:lnTo>
                        <a:pt x="1622066" y="135173"/>
                      </a:lnTo>
                      <a:lnTo>
                        <a:pt x="1653871" y="166978"/>
                      </a:lnTo>
                      <a:lnTo>
                        <a:pt x="1701579" y="270345"/>
                      </a:lnTo>
                      <a:lnTo>
                        <a:pt x="1892411" y="381663"/>
                      </a:lnTo>
                      <a:lnTo>
                        <a:pt x="2051437" y="477079"/>
                      </a:lnTo>
                      <a:lnTo>
                        <a:pt x="2075291" y="453225"/>
                      </a:lnTo>
                      <a:lnTo>
                        <a:pt x="2075291" y="333955"/>
                      </a:lnTo>
                      <a:lnTo>
                        <a:pt x="2115047" y="333955"/>
                      </a:lnTo>
                      <a:lnTo>
                        <a:pt x="2115047" y="159027"/>
                      </a:lnTo>
                      <a:lnTo>
                        <a:pt x="2194560" y="151075"/>
                      </a:lnTo>
                      <a:lnTo>
                        <a:pt x="2194560" y="333955"/>
                      </a:lnTo>
                      <a:lnTo>
                        <a:pt x="2154804" y="357809"/>
                      </a:lnTo>
                      <a:lnTo>
                        <a:pt x="2154804" y="437322"/>
                      </a:lnTo>
                      <a:lnTo>
                        <a:pt x="2154804" y="508884"/>
                      </a:lnTo>
                      <a:lnTo>
                        <a:pt x="2234317" y="508884"/>
                      </a:lnTo>
                      <a:lnTo>
                        <a:pt x="2337684" y="508884"/>
                      </a:lnTo>
                      <a:lnTo>
                        <a:pt x="2433099" y="508884"/>
                      </a:lnTo>
                      <a:lnTo>
                        <a:pt x="2512612" y="508884"/>
                      </a:lnTo>
                      <a:lnTo>
                        <a:pt x="2592125" y="564543"/>
                      </a:lnTo>
                      <a:lnTo>
                        <a:pt x="2647784" y="636105"/>
                      </a:lnTo>
                      <a:lnTo>
                        <a:pt x="2647784" y="842839"/>
                      </a:lnTo>
                      <a:lnTo>
                        <a:pt x="2775005" y="938254"/>
                      </a:lnTo>
                      <a:lnTo>
                        <a:pt x="2902226" y="1009816"/>
                      </a:lnTo>
                      <a:lnTo>
                        <a:pt x="2918129" y="1033670"/>
                      </a:lnTo>
                      <a:lnTo>
                        <a:pt x="2918129" y="1097280"/>
                      </a:lnTo>
                      <a:lnTo>
                        <a:pt x="2854518" y="1208599"/>
                      </a:lnTo>
                      <a:lnTo>
                        <a:pt x="2949934" y="1168842"/>
                      </a:lnTo>
                      <a:lnTo>
                        <a:pt x="2989691" y="1097280"/>
                      </a:lnTo>
                      <a:lnTo>
                        <a:pt x="2989691" y="1041621"/>
                      </a:lnTo>
                      <a:lnTo>
                        <a:pt x="3116911" y="1033670"/>
                      </a:lnTo>
                      <a:lnTo>
                        <a:pt x="3085106" y="1168842"/>
                      </a:lnTo>
                      <a:lnTo>
                        <a:pt x="3085106" y="1208599"/>
                      </a:lnTo>
                      <a:lnTo>
                        <a:pt x="3101009" y="1232453"/>
                      </a:lnTo>
                      <a:lnTo>
                        <a:pt x="3077155" y="1264258"/>
                      </a:lnTo>
                      <a:lnTo>
                        <a:pt x="3077155" y="1288112"/>
                      </a:lnTo>
                      <a:lnTo>
                        <a:pt x="3029447" y="1296063"/>
                      </a:lnTo>
                      <a:lnTo>
                        <a:pt x="3029447" y="1327868"/>
                      </a:lnTo>
                      <a:lnTo>
                        <a:pt x="3045350" y="1327868"/>
                      </a:lnTo>
                      <a:lnTo>
                        <a:pt x="3061252" y="1478943"/>
                      </a:lnTo>
                      <a:lnTo>
                        <a:pt x="3069204" y="1478943"/>
                      </a:lnTo>
                      <a:lnTo>
                        <a:pt x="3101009" y="1383527"/>
                      </a:lnTo>
                      <a:lnTo>
                        <a:pt x="3164619" y="1455089"/>
                      </a:lnTo>
                      <a:lnTo>
                        <a:pt x="3164619" y="1550505"/>
                      </a:lnTo>
                      <a:lnTo>
                        <a:pt x="3307743" y="1550505"/>
                      </a:lnTo>
                      <a:lnTo>
                        <a:pt x="3331597" y="1860606"/>
                      </a:lnTo>
                      <a:lnTo>
                        <a:pt x="3379304" y="1868557"/>
                      </a:lnTo>
                      <a:lnTo>
                        <a:pt x="3450866" y="1765190"/>
                      </a:lnTo>
                      <a:lnTo>
                        <a:pt x="3482671" y="1765190"/>
                      </a:lnTo>
                      <a:lnTo>
                        <a:pt x="3538331" y="1773141"/>
                      </a:lnTo>
                      <a:lnTo>
                        <a:pt x="3578087" y="1812898"/>
                      </a:lnTo>
                      <a:lnTo>
                        <a:pt x="3474720" y="1987827"/>
                      </a:lnTo>
                      <a:lnTo>
                        <a:pt x="3530379" y="2043486"/>
                      </a:lnTo>
                      <a:lnTo>
                        <a:pt x="3609892" y="2051437"/>
                      </a:lnTo>
                      <a:lnTo>
                        <a:pt x="3649649" y="2083242"/>
                      </a:lnTo>
                      <a:lnTo>
                        <a:pt x="3649649" y="2162755"/>
                      </a:lnTo>
                      <a:lnTo>
                        <a:pt x="3506525" y="2258171"/>
                      </a:lnTo>
                      <a:lnTo>
                        <a:pt x="3442915" y="2369489"/>
                      </a:lnTo>
                      <a:lnTo>
                        <a:pt x="3379304" y="2369489"/>
                      </a:lnTo>
                      <a:lnTo>
                        <a:pt x="3307743" y="2353587"/>
                      </a:lnTo>
                      <a:lnTo>
                        <a:pt x="3275937" y="2361538"/>
                      </a:lnTo>
                      <a:lnTo>
                        <a:pt x="3275937" y="2425148"/>
                      </a:lnTo>
                      <a:lnTo>
                        <a:pt x="3188473" y="2464905"/>
                      </a:lnTo>
                      <a:lnTo>
                        <a:pt x="3116911" y="2472856"/>
                      </a:lnTo>
                      <a:lnTo>
                        <a:pt x="3116911" y="2425148"/>
                      </a:lnTo>
                      <a:lnTo>
                        <a:pt x="3037398" y="2385392"/>
                      </a:lnTo>
                      <a:lnTo>
                        <a:pt x="2830664" y="2385392"/>
                      </a:lnTo>
                      <a:lnTo>
                        <a:pt x="2735249" y="2425148"/>
                      </a:lnTo>
                      <a:lnTo>
                        <a:pt x="2615979" y="2425148"/>
                      </a:lnTo>
                      <a:lnTo>
                        <a:pt x="2520564" y="2456953"/>
                      </a:lnTo>
                      <a:lnTo>
                        <a:pt x="2568271" y="2528515"/>
                      </a:lnTo>
                      <a:lnTo>
                        <a:pt x="2568271" y="2647785"/>
                      </a:lnTo>
                      <a:lnTo>
                        <a:pt x="2623931" y="2647785"/>
                      </a:lnTo>
                      <a:lnTo>
                        <a:pt x="2679590" y="2798860"/>
                      </a:lnTo>
                      <a:lnTo>
                        <a:pt x="2703444" y="2846567"/>
                      </a:lnTo>
                      <a:lnTo>
                        <a:pt x="2663687" y="2989691"/>
                      </a:lnTo>
                      <a:lnTo>
                        <a:pt x="2767054" y="3085107"/>
                      </a:lnTo>
                      <a:lnTo>
                        <a:pt x="2798859" y="3299792"/>
                      </a:lnTo>
                      <a:lnTo>
                        <a:pt x="2409245" y="3275938"/>
                      </a:lnTo>
                      <a:lnTo>
                        <a:pt x="2258171" y="3156668"/>
                      </a:lnTo>
                      <a:lnTo>
                        <a:pt x="2170706" y="3101009"/>
                      </a:lnTo>
                      <a:lnTo>
                        <a:pt x="2051437" y="3085107"/>
                      </a:lnTo>
                      <a:lnTo>
                        <a:pt x="2051437" y="3013545"/>
                      </a:lnTo>
                      <a:lnTo>
                        <a:pt x="1971924" y="2997642"/>
                      </a:lnTo>
                      <a:lnTo>
                        <a:pt x="1836751" y="2782957"/>
                      </a:lnTo>
                      <a:lnTo>
                        <a:pt x="1908313" y="2775006"/>
                      </a:lnTo>
                      <a:lnTo>
                        <a:pt x="1757238" y="2592126"/>
                      </a:lnTo>
                      <a:lnTo>
                        <a:pt x="1677725" y="2608028"/>
                      </a:lnTo>
                      <a:lnTo>
                        <a:pt x="1598212" y="2679590"/>
                      </a:lnTo>
                      <a:lnTo>
                        <a:pt x="1534602" y="2639833"/>
                      </a:lnTo>
                      <a:lnTo>
                        <a:pt x="1486894" y="2608028"/>
                      </a:lnTo>
                      <a:lnTo>
                        <a:pt x="1407381" y="2608028"/>
                      </a:lnTo>
                      <a:lnTo>
                        <a:pt x="1343771" y="2608028"/>
                      </a:lnTo>
                      <a:lnTo>
                        <a:pt x="1280160" y="2623931"/>
                      </a:lnTo>
                      <a:lnTo>
                        <a:pt x="1176793" y="2687541"/>
                      </a:lnTo>
                      <a:lnTo>
                        <a:pt x="1073426" y="2647785"/>
                      </a:lnTo>
                      <a:lnTo>
                        <a:pt x="874644" y="2703444"/>
                      </a:lnTo>
                      <a:lnTo>
                        <a:pt x="731520" y="2743200"/>
                      </a:lnTo>
                      <a:lnTo>
                        <a:pt x="628153" y="2782957"/>
                      </a:lnTo>
                      <a:lnTo>
                        <a:pt x="524786" y="2798860"/>
                      </a:lnTo>
                      <a:lnTo>
                        <a:pt x="405517" y="2759103"/>
                      </a:lnTo>
                      <a:lnTo>
                        <a:pt x="429371" y="2639833"/>
                      </a:lnTo>
                      <a:lnTo>
                        <a:pt x="429371" y="2496710"/>
                      </a:lnTo>
                      <a:lnTo>
                        <a:pt x="516835" y="2234317"/>
                      </a:lnTo>
                      <a:lnTo>
                        <a:pt x="516835" y="2091193"/>
                      </a:lnTo>
                      <a:lnTo>
                        <a:pt x="405517" y="2091193"/>
                      </a:lnTo>
                      <a:lnTo>
                        <a:pt x="381663" y="2258171"/>
                      </a:lnTo>
                      <a:lnTo>
                        <a:pt x="222637" y="2258171"/>
                      </a:lnTo>
                      <a:lnTo>
                        <a:pt x="222637" y="2385392"/>
                      </a:lnTo>
                      <a:lnTo>
                        <a:pt x="103367" y="2409246"/>
                      </a:lnTo>
                      <a:lnTo>
                        <a:pt x="103367" y="2464905"/>
                      </a:lnTo>
                      <a:lnTo>
                        <a:pt x="7951" y="2464905"/>
                      </a:lnTo>
                      <a:lnTo>
                        <a:pt x="0" y="2305879"/>
                      </a:lnTo>
                      <a:lnTo>
                        <a:pt x="0" y="2242268"/>
                      </a:lnTo>
                      <a:lnTo>
                        <a:pt x="55659" y="2162755"/>
                      </a:lnTo>
                      <a:lnTo>
                        <a:pt x="31805" y="1995778"/>
                      </a:lnTo>
                      <a:lnTo>
                        <a:pt x="95416" y="1995778"/>
                      </a:lnTo>
                      <a:lnTo>
                        <a:pt x="95416" y="1820849"/>
                      </a:lnTo>
                      <a:lnTo>
                        <a:pt x="190831" y="1820849"/>
                      </a:lnTo>
                      <a:lnTo>
                        <a:pt x="246491" y="1868557"/>
                      </a:lnTo>
                      <a:lnTo>
                        <a:pt x="405517" y="1828800"/>
                      </a:lnTo>
                      <a:lnTo>
                        <a:pt x="516835" y="2027583"/>
                      </a:lnTo>
                      <a:lnTo>
                        <a:pt x="516835" y="1789044"/>
                      </a:lnTo>
                      <a:lnTo>
                        <a:pt x="652007" y="1860606"/>
                      </a:lnTo>
                      <a:lnTo>
                        <a:pt x="652007" y="1908313"/>
                      </a:lnTo>
                      <a:lnTo>
                        <a:pt x="588397" y="1908313"/>
                      </a:lnTo>
                      <a:lnTo>
                        <a:pt x="604299" y="2051437"/>
                      </a:lnTo>
                      <a:lnTo>
                        <a:pt x="755374" y="1963973"/>
                      </a:lnTo>
                      <a:lnTo>
                        <a:pt x="834887" y="1868557"/>
                      </a:lnTo>
                      <a:lnTo>
                        <a:pt x="842838" y="1765190"/>
                      </a:lnTo>
                      <a:lnTo>
                        <a:pt x="771277" y="1757239"/>
                      </a:lnTo>
                      <a:lnTo>
                        <a:pt x="771277" y="1661823"/>
                      </a:lnTo>
                      <a:lnTo>
                        <a:pt x="739471" y="1661823"/>
                      </a:lnTo>
                      <a:lnTo>
                        <a:pt x="723569" y="1606164"/>
                      </a:lnTo>
                      <a:lnTo>
                        <a:pt x="540689" y="1725433"/>
                      </a:lnTo>
                      <a:lnTo>
                        <a:pt x="516835" y="1606164"/>
                      </a:lnTo>
                      <a:lnTo>
                        <a:pt x="485030" y="1510748"/>
                      </a:lnTo>
                      <a:lnTo>
                        <a:pt x="477078" y="1367625"/>
                      </a:lnTo>
                      <a:lnTo>
                        <a:pt x="445273" y="1367625"/>
                      </a:lnTo>
                      <a:lnTo>
                        <a:pt x="421419" y="1455089"/>
                      </a:lnTo>
                      <a:lnTo>
                        <a:pt x="389614" y="1455089"/>
                      </a:lnTo>
                      <a:lnTo>
                        <a:pt x="389614" y="1455089"/>
                      </a:lnTo>
                      <a:lnTo>
                        <a:pt x="310101" y="1319917"/>
                      </a:lnTo>
                      <a:lnTo>
                        <a:pt x="278296" y="1319917"/>
                      </a:lnTo>
                      <a:lnTo>
                        <a:pt x="278296" y="1240404"/>
                      </a:lnTo>
                      <a:lnTo>
                        <a:pt x="373711" y="1240404"/>
                      </a:lnTo>
                      <a:lnTo>
                        <a:pt x="397565" y="1296063"/>
                      </a:lnTo>
                      <a:lnTo>
                        <a:pt x="477078" y="1311966"/>
                      </a:lnTo>
                      <a:lnTo>
                        <a:pt x="485030" y="1208599"/>
                      </a:lnTo>
                      <a:lnTo>
                        <a:pt x="485030" y="1081378"/>
                      </a:lnTo>
                      <a:lnTo>
                        <a:pt x="532737" y="1081378"/>
                      </a:lnTo>
                      <a:lnTo>
                        <a:pt x="548640" y="1168842"/>
                      </a:lnTo>
                      <a:lnTo>
                        <a:pt x="659958" y="1168842"/>
                      </a:lnTo>
                      <a:lnTo>
                        <a:pt x="683812" y="1319917"/>
                      </a:lnTo>
                      <a:lnTo>
                        <a:pt x="842838" y="1311966"/>
                      </a:lnTo>
                      <a:lnTo>
                        <a:pt x="978011" y="1311966"/>
                      </a:lnTo>
                      <a:lnTo>
                        <a:pt x="1073426" y="1327868"/>
                      </a:lnTo>
                      <a:lnTo>
                        <a:pt x="1073426" y="1351722"/>
                      </a:lnTo>
                      <a:lnTo>
                        <a:pt x="1152939" y="1351722"/>
                      </a:lnTo>
                      <a:lnTo>
                        <a:pt x="1200647" y="1264258"/>
                      </a:lnTo>
                      <a:lnTo>
                        <a:pt x="1224501" y="1248355"/>
                      </a:lnTo>
                      <a:lnTo>
                        <a:pt x="1208598" y="1200647"/>
                      </a:lnTo>
                      <a:lnTo>
                        <a:pt x="1009816" y="1200647"/>
                      </a:lnTo>
                      <a:lnTo>
                        <a:pt x="970059" y="1081378"/>
                      </a:lnTo>
                      <a:lnTo>
                        <a:pt x="739471" y="1081378"/>
                      </a:lnTo>
                      <a:lnTo>
                        <a:pt x="644056" y="1081378"/>
                      </a:lnTo>
                      <a:lnTo>
                        <a:pt x="500932" y="1057524"/>
                      </a:lnTo>
                      <a:lnTo>
                        <a:pt x="500932" y="866693"/>
                      </a:lnTo>
                      <a:lnTo>
                        <a:pt x="540689" y="842839"/>
                      </a:lnTo>
                      <a:lnTo>
                        <a:pt x="508884" y="811033"/>
                      </a:lnTo>
                      <a:lnTo>
                        <a:pt x="492981" y="747423"/>
                      </a:lnTo>
                      <a:lnTo>
                        <a:pt x="604299" y="739472"/>
                      </a:lnTo>
                      <a:lnTo>
                        <a:pt x="604299" y="659959"/>
                      </a:lnTo>
                      <a:lnTo>
                        <a:pt x="604299" y="620202"/>
                      </a:lnTo>
                      <a:lnTo>
                        <a:pt x="636104" y="564543"/>
                      </a:lnTo>
                      <a:lnTo>
                        <a:pt x="683812" y="564543"/>
                      </a:lnTo>
                      <a:lnTo>
                        <a:pt x="723568" y="691764"/>
                      </a:lnTo>
                      <a:lnTo>
                        <a:pt x="1463040" y="23854"/>
                      </a:lnTo>
                      <a:lnTo>
                        <a:pt x="1478943" y="0"/>
                      </a:lnTo>
                      <a:close/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1386838" y="3498278"/>
                  <a:ext cx="1076281" cy="471446"/>
                </a:xfrm>
                <a:custGeom>
                  <a:avLst/>
                  <a:gdLst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441051 w 3721211"/>
                    <a:gd name="connsiteY40" fmla="*/ 1105231 h 1630017"/>
                    <a:gd name="connsiteX41" fmla="*/ 2512613 w 3721211"/>
                    <a:gd name="connsiteY41" fmla="*/ 1105231 h 1630017"/>
                    <a:gd name="connsiteX42" fmla="*/ 2560320 w 3721211"/>
                    <a:gd name="connsiteY42" fmla="*/ 1216549 h 1630017"/>
                    <a:gd name="connsiteX43" fmla="*/ 2687541 w 3721211"/>
                    <a:gd name="connsiteY43" fmla="*/ 1256306 h 1630017"/>
                    <a:gd name="connsiteX44" fmla="*/ 2782957 w 3721211"/>
                    <a:gd name="connsiteY44" fmla="*/ 1272209 h 1630017"/>
                    <a:gd name="connsiteX45" fmla="*/ 2838616 w 3721211"/>
                    <a:gd name="connsiteY45" fmla="*/ 1327868 h 1630017"/>
                    <a:gd name="connsiteX46" fmla="*/ 2830665 w 3721211"/>
                    <a:gd name="connsiteY46" fmla="*/ 1431235 h 1630017"/>
                    <a:gd name="connsiteX47" fmla="*/ 2894275 w 3721211"/>
                    <a:gd name="connsiteY47" fmla="*/ 1439186 h 1630017"/>
                    <a:gd name="connsiteX48" fmla="*/ 3005593 w 3721211"/>
                    <a:gd name="connsiteY48" fmla="*/ 1327868 h 1630017"/>
                    <a:gd name="connsiteX49" fmla="*/ 3053301 w 3721211"/>
                    <a:gd name="connsiteY49" fmla="*/ 1296063 h 1630017"/>
                    <a:gd name="connsiteX50" fmla="*/ 3116912 w 3721211"/>
                    <a:gd name="connsiteY50" fmla="*/ 1351722 h 1630017"/>
                    <a:gd name="connsiteX51" fmla="*/ 3204376 w 3721211"/>
                    <a:gd name="connsiteY51" fmla="*/ 1407381 h 1630017"/>
                    <a:gd name="connsiteX52" fmla="*/ 3299792 w 3721211"/>
                    <a:gd name="connsiteY52" fmla="*/ 1526650 h 1630017"/>
                    <a:gd name="connsiteX53" fmla="*/ 3379305 w 3721211"/>
                    <a:gd name="connsiteY53" fmla="*/ 1606163 h 1630017"/>
                    <a:gd name="connsiteX54" fmla="*/ 3458818 w 3721211"/>
                    <a:gd name="connsiteY54" fmla="*/ 1630017 h 1630017"/>
                    <a:gd name="connsiteX55" fmla="*/ 3578087 w 3721211"/>
                    <a:gd name="connsiteY55" fmla="*/ 1630017 h 1630017"/>
                    <a:gd name="connsiteX56" fmla="*/ 3617844 w 3721211"/>
                    <a:gd name="connsiteY56" fmla="*/ 1542553 h 1630017"/>
                    <a:gd name="connsiteX57" fmla="*/ 3617844 w 3721211"/>
                    <a:gd name="connsiteY57" fmla="*/ 1375576 h 1630017"/>
                    <a:gd name="connsiteX58" fmla="*/ 3681454 w 3721211"/>
                    <a:gd name="connsiteY58" fmla="*/ 1144988 h 1630017"/>
                    <a:gd name="connsiteX59" fmla="*/ 3657600 w 3721211"/>
                    <a:gd name="connsiteY59" fmla="*/ 938254 h 1630017"/>
                    <a:gd name="connsiteX60" fmla="*/ 3697357 w 3721211"/>
                    <a:gd name="connsiteY60" fmla="*/ 866692 h 1630017"/>
                    <a:gd name="connsiteX61" fmla="*/ 3721211 w 3721211"/>
                    <a:gd name="connsiteY61" fmla="*/ 795130 h 1630017"/>
                    <a:gd name="connsiteX62" fmla="*/ 3721211 w 3721211"/>
                    <a:gd name="connsiteY62" fmla="*/ 707666 h 1630017"/>
                    <a:gd name="connsiteX63" fmla="*/ 3617844 w 3721211"/>
                    <a:gd name="connsiteY63" fmla="*/ 707666 h 1630017"/>
                    <a:gd name="connsiteX64" fmla="*/ 3482672 w 3721211"/>
                    <a:gd name="connsiteY64" fmla="*/ 620202 h 1630017"/>
                    <a:gd name="connsiteX65" fmla="*/ 3411110 w 3721211"/>
                    <a:gd name="connsiteY65" fmla="*/ 588396 h 1630017"/>
                    <a:gd name="connsiteX66" fmla="*/ 3307743 w 3721211"/>
                    <a:gd name="connsiteY66" fmla="*/ 540689 h 1630017"/>
                    <a:gd name="connsiteX67" fmla="*/ 3283889 w 3721211"/>
                    <a:gd name="connsiteY67" fmla="*/ 453224 h 1630017"/>
                    <a:gd name="connsiteX68" fmla="*/ 3315694 w 3721211"/>
                    <a:gd name="connsiteY68" fmla="*/ 469127 h 1630017"/>
                    <a:gd name="connsiteX69" fmla="*/ 3275938 w 3721211"/>
                    <a:gd name="connsiteY69" fmla="*/ 349857 h 1630017"/>
                    <a:gd name="connsiteX70" fmla="*/ 3148717 w 3721211"/>
                    <a:gd name="connsiteY70" fmla="*/ 365760 h 1630017"/>
                    <a:gd name="connsiteX71" fmla="*/ 2989691 w 3721211"/>
                    <a:gd name="connsiteY71" fmla="*/ 310101 h 1630017"/>
                    <a:gd name="connsiteX72" fmla="*/ 2862470 w 3721211"/>
                    <a:gd name="connsiteY72" fmla="*/ 333955 h 1630017"/>
                    <a:gd name="connsiteX73" fmla="*/ 2655736 w 3721211"/>
                    <a:gd name="connsiteY73" fmla="*/ 389614 h 1630017"/>
                    <a:gd name="connsiteX74" fmla="*/ 2528515 w 3721211"/>
                    <a:gd name="connsiteY74" fmla="*/ 429370 h 1630017"/>
                    <a:gd name="connsiteX75" fmla="*/ 2528515 w 3721211"/>
                    <a:gd name="connsiteY75" fmla="*/ 556591 h 1630017"/>
                    <a:gd name="connsiteX76" fmla="*/ 2615979 w 3721211"/>
                    <a:gd name="connsiteY76" fmla="*/ 636104 h 1630017"/>
                    <a:gd name="connsiteX77" fmla="*/ 2615979 w 3721211"/>
                    <a:gd name="connsiteY77" fmla="*/ 659958 h 1630017"/>
                    <a:gd name="connsiteX78" fmla="*/ 2496710 w 3721211"/>
                    <a:gd name="connsiteY78" fmla="*/ 691763 h 1630017"/>
                    <a:gd name="connsiteX79" fmla="*/ 2456953 w 3721211"/>
                    <a:gd name="connsiteY79" fmla="*/ 636104 h 1630017"/>
                    <a:gd name="connsiteX80" fmla="*/ 2425148 w 3721211"/>
                    <a:gd name="connsiteY80" fmla="*/ 485029 h 1630017"/>
                    <a:gd name="connsiteX81" fmla="*/ 2385392 w 3721211"/>
                    <a:gd name="connsiteY81" fmla="*/ 485029 h 1630017"/>
                    <a:gd name="connsiteX82" fmla="*/ 2385392 w 3721211"/>
                    <a:gd name="connsiteY82" fmla="*/ 580445 h 1630017"/>
                    <a:gd name="connsiteX83" fmla="*/ 2289976 w 3721211"/>
                    <a:gd name="connsiteY83" fmla="*/ 516835 h 1630017"/>
                    <a:gd name="connsiteX84" fmla="*/ 2258171 w 3721211"/>
                    <a:gd name="connsiteY84" fmla="*/ 477078 h 1630017"/>
                    <a:gd name="connsiteX85" fmla="*/ 2210463 w 3721211"/>
                    <a:gd name="connsiteY85" fmla="*/ 453224 h 1630017"/>
                    <a:gd name="connsiteX86" fmla="*/ 2170706 w 3721211"/>
                    <a:gd name="connsiteY86" fmla="*/ 405516 h 1630017"/>
                    <a:gd name="connsiteX87" fmla="*/ 2019632 w 3721211"/>
                    <a:gd name="connsiteY87" fmla="*/ 405516 h 1630017"/>
                    <a:gd name="connsiteX88" fmla="*/ 2011680 w 3721211"/>
                    <a:gd name="connsiteY88" fmla="*/ 373711 h 1630017"/>
                    <a:gd name="connsiteX89" fmla="*/ 1948070 w 3721211"/>
                    <a:gd name="connsiteY89" fmla="*/ 357809 h 1630017"/>
                    <a:gd name="connsiteX90" fmla="*/ 1948070 w 3721211"/>
                    <a:gd name="connsiteY90" fmla="*/ 341906 h 1630017"/>
                    <a:gd name="connsiteX91" fmla="*/ 1796995 w 3721211"/>
                    <a:gd name="connsiteY91" fmla="*/ 341906 h 1630017"/>
                    <a:gd name="connsiteX92" fmla="*/ 1677726 w 3721211"/>
                    <a:gd name="connsiteY92" fmla="*/ 333955 h 1630017"/>
                    <a:gd name="connsiteX93" fmla="*/ 1566407 w 3721211"/>
                    <a:gd name="connsiteY93" fmla="*/ 278296 h 1630017"/>
                    <a:gd name="connsiteX94" fmla="*/ 1478943 w 3721211"/>
                    <a:gd name="connsiteY94" fmla="*/ 222636 h 1630017"/>
                    <a:gd name="connsiteX95" fmla="*/ 1431235 w 3721211"/>
                    <a:gd name="connsiteY95" fmla="*/ 198783 h 1630017"/>
                    <a:gd name="connsiteX96" fmla="*/ 1232453 w 3721211"/>
                    <a:gd name="connsiteY96" fmla="*/ 206734 h 1630017"/>
                    <a:gd name="connsiteX97" fmla="*/ 1152939 w 3721211"/>
                    <a:gd name="connsiteY97" fmla="*/ 95416 h 1630017"/>
                    <a:gd name="connsiteX98" fmla="*/ 1049573 w 3721211"/>
                    <a:gd name="connsiteY98" fmla="*/ 47708 h 1630017"/>
                    <a:gd name="connsiteX99" fmla="*/ 906449 w 3721211"/>
                    <a:gd name="connsiteY9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337684 w 3721211"/>
                    <a:gd name="connsiteY40" fmla="*/ 1113183 h 1630017"/>
                    <a:gd name="connsiteX41" fmla="*/ 2441051 w 3721211"/>
                    <a:gd name="connsiteY41" fmla="*/ 1105231 h 1630017"/>
                    <a:gd name="connsiteX42" fmla="*/ 2512613 w 3721211"/>
                    <a:gd name="connsiteY42" fmla="*/ 1105231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441051 w 3721211"/>
                    <a:gd name="connsiteY41" fmla="*/ 1105231 h 1630017"/>
                    <a:gd name="connsiteX42" fmla="*/ 2512613 w 3721211"/>
                    <a:gd name="connsiteY42" fmla="*/ 1105231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441051 w 3721211"/>
                    <a:gd name="connsiteY41" fmla="*/ 1105231 h 1630017"/>
                    <a:gd name="connsiteX42" fmla="*/ 2798860 w 3721211"/>
                    <a:gd name="connsiteY42" fmla="*/ 21468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798860 w 3721211"/>
                    <a:gd name="connsiteY42" fmla="*/ 21468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850789 h 1630017"/>
                    <a:gd name="connsiteX44" fmla="*/ 2560320 w 3721211"/>
                    <a:gd name="connsiteY44" fmla="*/ 1216549 h 1630017"/>
                    <a:gd name="connsiteX45" fmla="*/ 2687541 w 3721211"/>
                    <a:gd name="connsiteY45" fmla="*/ 1256306 h 1630017"/>
                    <a:gd name="connsiteX46" fmla="*/ 2782957 w 3721211"/>
                    <a:gd name="connsiteY46" fmla="*/ 1272209 h 1630017"/>
                    <a:gd name="connsiteX47" fmla="*/ 2838616 w 3721211"/>
                    <a:gd name="connsiteY47" fmla="*/ 1327868 h 1630017"/>
                    <a:gd name="connsiteX48" fmla="*/ 2830665 w 3721211"/>
                    <a:gd name="connsiteY48" fmla="*/ 1431235 h 1630017"/>
                    <a:gd name="connsiteX49" fmla="*/ 2894275 w 3721211"/>
                    <a:gd name="connsiteY49" fmla="*/ 1439186 h 1630017"/>
                    <a:gd name="connsiteX50" fmla="*/ 3005593 w 3721211"/>
                    <a:gd name="connsiteY50" fmla="*/ 1327868 h 1630017"/>
                    <a:gd name="connsiteX51" fmla="*/ 3053301 w 3721211"/>
                    <a:gd name="connsiteY51" fmla="*/ 1296063 h 1630017"/>
                    <a:gd name="connsiteX52" fmla="*/ 3116912 w 3721211"/>
                    <a:gd name="connsiteY52" fmla="*/ 1351722 h 1630017"/>
                    <a:gd name="connsiteX53" fmla="*/ 3204376 w 3721211"/>
                    <a:gd name="connsiteY53" fmla="*/ 1407381 h 1630017"/>
                    <a:gd name="connsiteX54" fmla="*/ 3299792 w 3721211"/>
                    <a:gd name="connsiteY54" fmla="*/ 1526650 h 1630017"/>
                    <a:gd name="connsiteX55" fmla="*/ 3379305 w 3721211"/>
                    <a:gd name="connsiteY55" fmla="*/ 1606163 h 1630017"/>
                    <a:gd name="connsiteX56" fmla="*/ 3458818 w 3721211"/>
                    <a:gd name="connsiteY56" fmla="*/ 1630017 h 1630017"/>
                    <a:gd name="connsiteX57" fmla="*/ 3578087 w 3721211"/>
                    <a:gd name="connsiteY57" fmla="*/ 1630017 h 1630017"/>
                    <a:gd name="connsiteX58" fmla="*/ 3617844 w 3721211"/>
                    <a:gd name="connsiteY58" fmla="*/ 1542553 h 1630017"/>
                    <a:gd name="connsiteX59" fmla="*/ 3617844 w 3721211"/>
                    <a:gd name="connsiteY59" fmla="*/ 1375576 h 1630017"/>
                    <a:gd name="connsiteX60" fmla="*/ 3681454 w 3721211"/>
                    <a:gd name="connsiteY60" fmla="*/ 1144988 h 1630017"/>
                    <a:gd name="connsiteX61" fmla="*/ 3657600 w 3721211"/>
                    <a:gd name="connsiteY61" fmla="*/ 938254 h 1630017"/>
                    <a:gd name="connsiteX62" fmla="*/ 3697357 w 3721211"/>
                    <a:gd name="connsiteY62" fmla="*/ 866692 h 1630017"/>
                    <a:gd name="connsiteX63" fmla="*/ 3721211 w 3721211"/>
                    <a:gd name="connsiteY63" fmla="*/ 795130 h 1630017"/>
                    <a:gd name="connsiteX64" fmla="*/ 3721211 w 3721211"/>
                    <a:gd name="connsiteY64" fmla="*/ 707666 h 1630017"/>
                    <a:gd name="connsiteX65" fmla="*/ 3617844 w 3721211"/>
                    <a:gd name="connsiteY65" fmla="*/ 707666 h 1630017"/>
                    <a:gd name="connsiteX66" fmla="*/ 3482672 w 3721211"/>
                    <a:gd name="connsiteY66" fmla="*/ 620202 h 1630017"/>
                    <a:gd name="connsiteX67" fmla="*/ 3411110 w 3721211"/>
                    <a:gd name="connsiteY67" fmla="*/ 588396 h 1630017"/>
                    <a:gd name="connsiteX68" fmla="*/ 3307743 w 3721211"/>
                    <a:gd name="connsiteY68" fmla="*/ 540689 h 1630017"/>
                    <a:gd name="connsiteX69" fmla="*/ 3283889 w 3721211"/>
                    <a:gd name="connsiteY69" fmla="*/ 453224 h 1630017"/>
                    <a:gd name="connsiteX70" fmla="*/ 3315694 w 3721211"/>
                    <a:gd name="connsiteY70" fmla="*/ 469127 h 1630017"/>
                    <a:gd name="connsiteX71" fmla="*/ 3275938 w 3721211"/>
                    <a:gd name="connsiteY71" fmla="*/ 349857 h 1630017"/>
                    <a:gd name="connsiteX72" fmla="*/ 3148717 w 3721211"/>
                    <a:gd name="connsiteY72" fmla="*/ 365760 h 1630017"/>
                    <a:gd name="connsiteX73" fmla="*/ 2989691 w 3721211"/>
                    <a:gd name="connsiteY73" fmla="*/ 310101 h 1630017"/>
                    <a:gd name="connsiteX74" fmla="*/ 2862470 w 3721211"/>
                    <a:gd name="connsiteY74" fmla="*/ 333955 h 1630017"/>
                    <a:gd name="connsiteX75" fmla="*/ 2655736 w 3721211"/>
                    <a:gd name="connsiteY75" fmla="*/ 389614 h 1630017"/>
                    <a:gd name="connsiteX76" fmla="*/ 2528515 w 3721211"/>
                    <a:gd name="connsiteY76" fmla="*/ 429370 h 1630017"/>
                    <a:gd name="connsiteX77" fmla="*/ 2528515 w 3721211"/>
                    <a:gd name="connsiteY77" fmla="*/ 556591 h 1630017"/>
                    <a:gd name="connsiteX78" fmla="*/ 2615979 w 3721211"/>
                    <a:gd name="connsiteY78" fmla="*/ 636104 h 1630017"/>
                    <a:gd name="connsiteX79" fmla="*/ 2615979 w 3721211"/>
                    <a:gd name="connsiteY79" fmla="*/ 659958 h 1630017"/>
                    <a:gd name="connsiteX80" fmla="*/ 2496710 w 3721211"/>
                    <a:gd name="connsiteY80" fmla="*/ 691763 h 1630017"/>
                    <a:gd name="connsiteX81" fmla="*/ 2456953 w 3721211"/>
                    <a:gd name="connsiteY81" fmla="*/ 636104 h 1630017"/>
                    <a:gd name="connsiteX82" fmla="*/ 2425148 w 3721211"/>
                    <a:gd name="connsiteY82" fmla="*/ 485029 h 1630017"/>
                    <a:gd name="connsiteX83" fmla="*/ 2385392 w 3721211"/>
                    <a:gd name="connsiteY83" fmla="*/ 485029 h 1630017"/>
                    <a:gd name="connsiteX84" fmla="*/ 2385392 w 3721211"/>
                    <a:gd name="connsiteY84" fmla="*/ 580445 h 1630017"/>
                    <a:gd name="connsiteX85" fmla="*/ 2289976 w 3721211"/>
                    <a:gd name="connsiteY85" fmla="*/ 516835 h 1630017"/>
                    <a:gd name="connsiteX86" fmla="*/ 2258171 w 3721211"/>
                    <a:gd name="connsiteY86" fmla="*/ 477078 h 1630017"/>
                    <a:gd name="connsiteX87" fmla="*/ 2210463 w 3721211"/>
                    <a:gd name="connsiteY87" fmla="*/ 453224 h 1630017"/>
                    <a:gd name="connsiteX88" fmla="*/ 2170706 w 3721211"/>
                    <a:gd name="connsiteY88" fmla="*/ 405516 h 1630017"/>
                    <a:gd name="connsiteX89" fmla="*/ 2019632 w 3721211"/>
                    <a:gd name="connsiteY89" fmla="*/ 405516 h 1630017"/>
                    <a:gd name="connsiteX90" fmla="*/ 2011680 w 3721211"/>
                    <a:gd name="connsiteY90" fmla="*/ 373711 h 1630017"/>
                    <a:gd name="connsiteX91" fmla="*/ 1948070 w 3721211"/>
                    <a:gd name="connsiteY91" fmla="*/ 357809 h 1630017"/>
                    <a:gd name="connsiteX92" fmla="*/ 1948070 w 3721211"/>
                    <a:gd name="connsiteY92" fmla="*/ 341906 h 1630017"/>
                    <a:gd name="connsiteX93" fmla="*/ 1796995 w 3721211"/>
                    <a:gd name="connsiteY93" fmla="*/ 341906 h 1630017"/>
                    <a:gd name="connsiteX94" fmla="*/ 1677726 w 3721211"/>
                    <a:gd name="connsiteY94" fmla="*/ 333955 h 1630017"/>
                    <a:gd name="connsiteX95" fmla="*/ 1566407 w 3721211"/>
                    <a:gd name="connsiteY95" fmla="*/ 278296 h 1630017"/>
                    <a:gd name="connsiteX96" fmla="*/ 1478943 w 3721211"/>
                    <a:gd name="connsiteY96" fmla="*/ 222636 h 1630017"/>
                    <a:gd name="connsiteX97" fmla="*/ 1431235 w 3721211"/>
                    <a:gd name="connsiteY97" fmla="*/ 198783 h 1630017"/>
                    <a:gd name="connsiteX98" fmla="*/ 1232453 w 3721211"/>
                    <a:gd name="connsiteY98" fmla="*/ 206734 h 1630017"/>
                    <a:gd name="connsiteX99" fmla="*/ 1152939 w 3721211"/>
                    <a:gd name="connsiteY99" fmla="*/ 95416 h 1630017"/>
                    <a:gd name="connsiteX100" fmla="*/ 1049573 w 3721211"/>
                    <a:gd name="connsiteY100" fmla="*/ 47708 h 1630017"/>
                    <a:gd name="connsiteX101" fmla="*/ 906449 w 3721211"/>
                    <a:gd name="connsiteY10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560320 w 3721211"/>
                    <a:gd name="connsiteY44" fmla="*/ 1216549 h 1630017"/>
                    <a:gd name="connsiteX45" fmla="*/ 2687541 w 3721211"/>
                    <a:gd name="connsiteY45" fmla="*/ 1256306 h 1630017"/>
                    <a:gd name="connsiteX46" fmla="*/ 2782957 w 3721211"/>
                    <a:gd name="connsiteY46" fmla="*/ 1272209 h 1630017"/>
                    <a:gd name="connsiteX47" fmla="*/ 2838616 w 3721211"/>
                    <a:gd name="connsiteY47" fmla="*/ 1327868 h 1630017"/>
                    <a:gd name="connsiteX48" fmla="*/ 2830665 w 3721211"/>
                    <a:gd name="connsiteY48" fmla="*/ 1431235 h 1630017"/>
                    <a:gd name="connsiteX49" fmla="*/ 2894275 w 3721211"/>
                    <a:gd name="connsiteY49" fmla="*/ 1439186 h 1630017"/>
                    <a:gd name="connsiteX50" fmla="*/ 3005593 w 3721211"/>
                    <a:gd name="connsiteY50" fmla="*/ 1327868 h 1630017"/>
                    <a:gd name="connsiteX51" fmla="*/ 3053301 w 3721211"/>
                    <a:gd name="connsiteY51" fmla="*/ 1296063 h 1630017"/>
                    <a:gd name="connsiteX52" fmla="*/ 3116912 w 3721211"/>
                    <a:gd name="connsiteY52" fmla="*/ 1351722 h 1630017"/>
                    <a:gd name="connsiteX53" fmla="*/ 3204376 w 3721211"/>
                    <a:gd name="connsiteY53" fmla="*/ 1407381 h 1630017"/>
                    <a:gd name="connsiteX54" fmla="*/ 3299792 w 3721211"/>
                    <a:gd name="connsiteY54" fmla="*/ 1526650 h 1630017"/>
                    <a:gd name="connsiteX55" fmla="*/ 3379305 w 3721211"/>
                    <a:gd name="connsiteY55" fmla="*/ 1606163 h 1630017"/>
                    <a:gd name="connsiteX56" fmla="*/ 3458818 w 3721211"/>
                    <a:gd name="connsiteY56" fmla="*/ 1630017 h 1630017"/>
                    <a:gd name="connsiteX57" fmla="*/ 3578087 w 3721211"/>
                    <a:gd name="connsiteY57" fmla="*/ 1630017 h 1630017"/>
                    <a:gd name="connsiteX58" fmla="*/ 3617844 w 3721211"/>
                    <a:gd name="connsiteY58" fmla="*/ 1542553 h 1630017"/>
                    <a:gd name="connsiteX59" fmla="*/ 3617844 w 3721211"/>
                    <a:gd name="connsiteY59" fmla="*/ 1375576 h 1630017"/>
                    <a:gd name="connsiteX60" fmla="*/ 3681454 w 3721211"/>
                    <a:gd name="connsiteY60" fmla="*/ 1144988 h 1630017"/>
                    <a:gd name="connsiteX61" fmla="*/ 3657600 w 3721211"/>
                    <a:gd name="connsiteY61" fmla="*/ 938254 h 1630017"/>
                    <a:gd name="connsiteX62" fmla="*/ 3697357 w 3721211"/>
                    <a:gd name="connsiteY62" fmla="*/ 866692 h 1630017"/>
                    <a:gd name="connsiteX63" fmla="*/ 3721211 w 3721211"/>
                    <a:gd name="connsiteY63" fmla="*/ 795130 h 1630017"/>
                    <a:gd name="connsiteX64" fmla="*/ 3721211 w 3721211"/>
                    <a:gd name="connsiteY64" fmla="*/ 707666 h 1630017"/>
                    <a:gd name="connsiteX65" fmla="*/ 3617844 w 3721211"/>
                    <a:gd name="connsiteY65" fmla="*/ 707666 h 1630017"/>
                    <a:gd name="connsiteX66" fmla="*/ 3482672 w 3721211"/>
                    <a:gd name="connsiteY66" fmla="*/ 620202 h 1630017"/>
                    <a:gd name="connsiteX67" fmla="*/ 3411110 w 3721211"/>
                    <a:gd name="connsiteY67" fmla="*/ 588396 h 1630017"/>
                    <a:gd name="connsiteX68" fmla="*/ 3307743 w 3721211"/>
                    <a:gd name="connsiteY68" fmla="*/ 540689 h 1630017"/>
                    <a:gd name="connsiteX69" fmla="*/ 3283889 w 3721211"/>
                    <a:gd name="connsiteY69" fmla="*/ 453224 h 1630017"/>
                    <a:gd name="connsiteX70" fmla="*/ 3315694 w 3721211"/>
                    <a:gd name="connsiteY70" fmla="*/ 469127 h 1630017"/>
                    <a:gd name="connsiteX71" fmla="*/ 3275938 w 3721211"/>
                    <a:gd name="connsiteY71" fmla="*/ 349857 h 1630017"/>
                    <a:gd name="connsiteX72" fmla="*/ 3148717 w 3721211"/>
                    <a:gd name="connsiteY72" fmla="*/ 365760 h 1630017"/>
                    <a:gd name="connsiteX73" fmla="*/ 2989691 w 3721211"/>
                    <a:gd name="connsiteY73" fmla="*/ 310101 h 1630017"/>
                    <a:gd name="connsiteX74" fmla="*/ 2862470 w 3721211"/>
                    <a:gd name="connsiteY74" fmla="*/ 333955 h 1630017"/>
                    <a:gd name="connsiteX75" fmla="*/ 2655736 w 3721211"/>
                    <a:gd name="connsiteY75" fmla="*/ 389614 h 1630017"/>
                    <a:gd name="connsiteX76" fmla="*/ 2528515 w 3721211"/>
                    <a:gd name="connsiteY76" fmla="*/ 429370 h 1630017"/>
                    <a:gd name="connsiteX77" fmla="*/ 2528515 w 3721211"/>
                    <a:gd name="connsiteY77" fmla="*/ 556591 h 1630017"/>
                    <a:gd name="connsiteX78" fmla="*/ 2615979 w 3721211"/>
                    <a:gd name="connsiteY78" fmla="*/ 636104 h 1630017"/>
                    <a:gd name="connsiteX79" fmla="*/ 2615979 w 3721211"/>
                    <a:gd name="connsiteY79" fmla="*/ 659958 h 1630017"/>
                    <a:gd name="connsiteX80" fmla="*/ 2496710 w 3721211"/>
                    <a:gd name="connsiteY80" fmla="*/ 691763 h 1630017"/>
                    <a:gd name="connsiteX81" fmla="*/ 2456953 w 3721211"/>
                    <a:gd name="connsiteY81" fmla="*/ 636104 h 1630017"/>
                    <a:gd name="connsiteX82" fmla="*/ 2425148 w 3721211"/>
                    <a:gd name="connsiteY82" fmla="*/ 485029 h 1630017"/>
                    <a:gd name="connsiteX83" fmla="*/ 2385392 w 3721211"/>
                    <a:gd name="connsiteY83" fmla="*/ 485029 h 1630017"/>
                    <a:gd name="connsiteX84" fmla="*/ 2385392 w 3721211"/>
                    <a:gd name="connsiteY84" fmla="*/ 580445 h 1630017"/>
                    <a:gd name="connsiteX85" fmla="*/ 2289976 w 3721211"/>
                    <a:gd name="connsiteY85" fmla="*/ 516835 h 1630017"/>
                    <a:gd name="connsiteX86" fmla="*/ 2258171 w 3721211"/>
                    <a:gd name="connsiteY86" fmla="*/ 477078 h 1630017"/>
                    <a:gd name="connsiteX87" fmla="*/ 2210463 w 3721211"/>
                    <a:gd name="connsiteY87" fmla="*/ 453224 h 1630017"/>
                    <a:gd name="connsiteX88" fmla="*/ 2170706 w 3721211"/>
                    <a:gd name="connsiteY88" fmla="*/ 405516 h 1630017"/>
                    <a:gd name="connsiteX89" fmla="*/ 2019632 w 3721211"/>
                    <a:gd name="connsiteY89" fmla="*/ 405516 h 1630017"/>
                    <a:gd name="connsiteX90" fmla="*/ 2011680 w 3721211"/>
                    <a:gd name="connsiteY90" fmla="*/ 373711 h 1630017"/>
                    <a:gd name="connsiteX91" fmla="*/ 1948070 w 3721211"/>
                    <a:gd name="connsiteY91" fmla="*/ 357809 h 1630017"/>
                    <a:gd name="connsiteX92" fmla="*/ 1948070 w 3721211"/>
                    <a:gd name="connsiteY92" fmla="*/ 341906 h 1630017"/>
                    <a:gd name="connsiteX93" fmla="*/ 1796995 w 3721211"/>
                    <a:gd name="connsiteY93" fmla="*/ 341906 h 1630017"/>
                    <a:gd name="connsiteX94" fmla="*/ 1677726 w 3721211"/>
                    <a:gd name="connsiteY94" fmla="*/ 333955 h 1630017"/>
                    <a:gd name="connsiteX95" fmla="*/ 1566407 w 3721211"/>
                    <a:gd name="connsiteY95" fmla="*/ 278296 h 1630017"/>
                    <a:gd name="connsiteX96" fmla="*/ 1478943 w 3721211"/>
                    <a:gd name="connsiteY96" fmla="*/ 222636 h 1630017"/>
                    <a:gd name="connsiteX97" fmla="*/ 1431235 w 3721211"/>
                    <a:gd name="connsiteY97" fmla="*/ 198783 h 1630017"/>
                    <a:gd name="connsiteX98" fmla="*/ 1232453 w 3721211"/>
                    <a:gd name="connsiteY98" fmla="*/ 206734 h 1630017"/>
                    <a:gd name="connsiteX99" fmla="*/ 1152939 w 3721211"/>
                    <a:gd name="connsiteY99" fmla="*/ 95416 h 1630017"/>
                    <a:gd name="connsiteX100" fmla="*/ 1049573 w 3721211"/>
                    <a:gd name="connsiteY100" fmla="*/ 47708 h 1630017"/>
                    <a:gd name="connsiteX101" fmla="*/ 906449 w 3721211"/>
                    <a:gd name="connsiteY10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337684 w 3721211"/>
                    <a:gd name="connsiteY44" fmla="*/ 850789 h 1630017"/>
                    <a:gd name="connsiteX45" fmla="*/ 2560320 w 3721211"/>
                    <a:gd name="connsiteY45" fmla="*/ 1216549 h 1630017"/>
                    <a:gd name="connsiteX46" fmla="*/ 2687541 w 3721211"/>
                    <a:gd name="connsiteY46" fmla="*/ 1256306 h 1630017"/>
                    <a:gd name="connsiteX47" fmla="*/ 2782957 w 3721211"/>
                    <a:gd name="connsiteY47" fmla="*/ 1272209 h 1630017"/>
                    <a:gd name="connsiteX48" fmla="*/ 2838616 w 3721211"/>
                    <a:gd name="connsiteY48" fmla="*/ 1327868 h 1630017"/>
                    <a:gd name="connsiteX49" fmla="*/ 2830665 w 3721211"/>
                    <a:gd name="connsiteY49" fmla="*/ 1431235 h 1630017"/>
                    <a:gd name="connsiteX50" fmla="*/ 2894275 w 3721211"/>
                    <a:gd name="connsiteY50" fmla="*/ 1439186 h 1630017"/>
                    <a:gd name="connsiteX51" fmla="*/ 3005593 w 3721211"/>
                    <a:gd name="connsiteY51" fmla="*/ 1327868 h 1630017"/>
                    <a:gd name="connsiteX52" fmla="*/ 3053301 w 3721211"/>
                    <a:gd name="connsiteY52" fmla="*/ 1296063 h 1630017"/>
                    <a:gd name="connsiteX53" fmla="*/ 3116912 w 3721211"/>
                    <a:gd name="connsiteY53" fmla="*/ 1351722 h 1630017"/>
                    <a:gd name="connsiteX54" fmla="*/ 3204376 w 3721211"/>
                    <a:gd name="connsiteY54" fmla="*/ 1407381 h 1630017"/>
                    <a:gd name="connsiteX55" fmla="*/ 3299792 w 3721211"/>
                    <a:gd name="connsiteY55" fmla="*/ 1526650 h 1630017"/>
                    <a:gd name="connsiteX56" fmla="*/ 3379305 w 3721211"/>
                    <a:gd name="connsiteY56" fmla="*/ 1606163 h 1630017"/>
                    <a:gd name="connsiteX57" fmla="*/ 3458818 w 3721211"/>
                    <a:gd name="connsiteY57" fmla="*/ 1630017 h 1630017"/>
                    <a:gd name="connsiteX58" fmla="*/ 3578087 w 3721211"/>
                    <a:gd name="connsiteY58" fmla="*/ 1630017 h 1630017"/>
                    <a:gd name="connsiteX59" fmla="*/ 3617844 w 3721211"/>
                    <a:gd name="connsiteY59" fmla="*/ 1542553 h 1630017"/>
                    <a:gd name="connsiteX60" fmla="*/ 3617844 w 3721211"/>
                    <a:gd name="connsiteY60" fmla="*/ 1375576 h 1630017"/>
                    <a:gd name="connsiteX61" fmla="*/ 3681454 w 3721211"/>
                    <a:gd name="connsiteY61" fmla="*/ 1144988 h 1630017"/>
                    <a:gd name="connsiteX62" fmla="*/ 3657600 w 3721211"/>
                    <a:gd name="connsiteY62" fmla="*/ 938254 h 1630017"/>
                    <a:gd name="connsiteX63" fmla="*/ 3697357 w 3721211"/>
                    <a:gd name="connsiteY63" fmla="*/ 866692 h 1630017"/>
                    <a:gd name="connsiteX64" fmla="*/ 3721211 w 3721211"/>
                    <a:gd name="connsiteY64" fmla="*/ 795130 h 1630017"/>
                    <a:gd name="connsiteX65" fmla="*/ 3721211 w 3721211"/>
                    <a:gd name="connsiteY65" fmla="*/ 707666 h 1630017"/>
                    <a:gd name="connsiteX66" fmla="*/ 3617844 w 3721211"/>
                    <a:gd name="connsiteY66" fmla="*/ 707666 h 1630017"/>
                    <a:gd name="connsiteX67" fmla="*/ 3482672 w 3721211"/>
                    <a:gd name="connsiteY67" fmla="*/ 620202 h 1630017"/>
                    <a:gd name="connsiteX68" fmla="*/ 3411110 w 3721211"/>
                    <a:gd name="connsiteY68" fmla="*/ 588396 h 1630017"/>
                    <a:gd name="connsiteX69" fmla="*/ 3307743 w 3721211"/>
                    <a:gd name="connsiteY69" fmla="*/ 540689 h 1630017"/>
                    <a:gd name="connsiteX70" fmla="*/ 3283889 w 3721211"/>
                    <a:gd name="connsiteY70" fmla="*/ 453224 h 1630017"/>
                    <a:gd name="connsiteX71" fmla="*/ 3315694 w 3721211"/>
                    <a:gd name="connsiteY71" fmla="*/ 469127 h 1630017"/>
                    <a:gd name="connsiteX72" fmla="*/ 3275938 w 3721211"/>
                    <a:gd name="connsiteY72" fmla="*/ 349857 h 1630017"/>
                    <a:gd name="connsiteX73" fmla="*/ 3148717 w 3721211"/>
                    <a:gd name="connsiteY73" fmla="*/ 365760 h 1630017"/>
                    <a:gd name="connsiteX74" fmla="*/ 2989691 w 3721211"/>
                    <a:gd name="connsiteY74" fmla="*/ 310101 h 1630017"/>
                    <a:gd name="connsiteX75" fmla="*/ 2862470 w 3721211"/>
                    <a:gd name="connsiteY75" fmla="*/ 333955 h 1630017"/>
                    <a:gd name="connsiteX76" fmla="*/ 2655736 w 3721211"/>
                    <a:gd name="connsiteY76" fmla="*/ 389614 h 1630017"/>
                    <a:gd name="connsiteX77" fmla="*/ 2528515 w 3721211"/>
                    <a:gd name="connsiteY77" fmla="*/ 429370 h 1630017"/>
                    <a:gd name="connsiteX78" fmla="*/ 2528515 w 3721211"/>
                    <a:gd name="connsiteY78" fmla="*/ 556591 h 1630017"/>
                    <a:gd name="connsiteX79" fmla="*/ 2615979 w 3721211"/>
                    <a:gd name="connsiteY79" fmla="*/ 636104 h 1630017"/>
                    <a:gd name="connsiteX80" fmla="*/ 2615979 w 3721211"/>
                    <a:gd name="connsiteY80" fmla="*/ 659958 h 1630017"/>
                    <a:gd name="connsiteX81" fmla="*/ 2496710 w 3721211"/>
                    <a:gd name="connsiteY81" fmla="*/ 691763 h 1630017"/>
                    <a:gd name="connsiteX82" fmla="*/ 2456953 w 3721211"/>
                    <a:gd name="connsiteY82" fmla="*/ 636104 h 1630017"/>
                    <a:gd name="connsiteX83" fmla="*/ 2425148 w 3721211"/>
                    <a:gd name="connsiteY83" fmla="*/ 485029 h 1630017"/>
                    <a:gd name="connsiteX84" fmla="*/ 2385392 w 3721211"/>
                    <a:gd name="connsiteY84" fmla="*/ 485029 h 1630017"/>
                    <a:gd name="connsiteX85" fmla="*/ 2385392 w 3721211"/>
                    <a:gd name="connsiteY85" fmla="*/ 580445 h 1630017"/>
                    <a:gd name="connsiteX86" fmla="*/ 2289976 w 3721211"/>
                    <a:gd name="connsiteY86" fmla="*/ 516835 h 1630017"/>
                    <a:gd name="connsiteX87" fmla="*/ 2258171 w 3721211"/>
                    <a:gd name="connsiteY87" fmla="*/ 477078 h 1630017"/>
                    <a:gd name="connsiteX88" fmla="*/ 2210463 w 3721211"/>
                    <a:gd name="connsiteY88" fmla="*/ 453224 h 1630017"/>
                    <a:gd name="connsiteX89" fmla="*/ 2170706 w 3721211"/>
                    <a:gd name="connsiteY89" fmla="*/ 405516 h 1630017"/>
                    <a:gd name="connsiteX90" fmla="*/ 2019632 w 3721211"/>
                    <a:gd name="connsiteY90" fmla="*/ 405516 h 1630017"/>
                    <a:gd name="connsiteX91" fmla="*/ 2011680 w 3721211"/>
                    <a:gd name="connsiteY91" fmla="*/ 373711 h 1630017"/>
                    <a:gd name="connsiteX92" fmla="*/ 1948070 w 3721211"/>
                    <a:gd name="connsiteY92" fmla="*/ 357809 h 1630017"/>
                    <a:gd name="connsiteX93" fmla="*/ 1948070 w 3721211"/>
                    <a:gd name="connsiteY93" fmla="*/ 341906 h 1630017"/>
                    <a:gd name="connsiteX94" fmla="*/ 1796995 w 3721211"/>
                    <a:gd name="connsiteY94" fmla="*/ 341906 h 1630017"/>
                    <a:gd name="connsiteX95" fmla="*/ 1677726 w 3721211"/>
                    <a:gd name="connsiteY95" fmla="*/ 333955 h 1630017"/>
                    <a:gd name="connsiteX96" fmla="*/ 1566407 w 3721211"/>
                    <a:gd name="connsiteY96" fmla="*/ 278296 h 1630017"/>
                    <a:gd name="connsiteX97" fmla="*/ 1478943 w 3721211"/>
                    <a:gd name="connsiteY97" fmla="*/ 222636 h 1630017"/>
                    <a:gd name="connsiteX98" fmla="*/ 1431235 w 3721211"/>
                    <a:gd name="connsiteY98" fmla="*/ 198783 h 1630017"/>
                    <a:gd name="connsiteX99" fmla="*/ 1232453 w 3721211"/>
                    <a:gd name="connsiteY99" fmla="*/ 206734 h 1630017"/>
                    <a:gd name="connsiteX100" fmla="*/ 1152939 w 3721211"/>
                    <a:gd name="connsiteY100" fmla="*/ 95416 h 1630017"/>
                    <a:gd name="connsiteX101" fmla="*/ 1049573 w 3721211"/>
                    <a:gd name="connsiteY101" fmla="*/ 47708 h 1630017"/>
                    <a:gd name="connsiteX102" fmla="*/ 906449 w 3721211"/>
                    <a:gd name="connsiteY102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560320 w 3721211"/>
                    <a:gd name="connsiteY45" fmla="*/ 1216549 h 1630017"/>
                    <a:gd name="connsiteX46" fmla="*/ 2687541 w 3721211"/>
                    <a:gd name="connsiteY46" fmla="*/ 1256306 h 1630017"/>
                    <a:gd name="connsiteX47" fmla="*/ 2782957 w 3721211"/>
                    <a:gd name="connsiteY47" fmla="*/ 1272209 h 1630017"/>
                    <a:gd name="connsiteX48" fmla="*/ 2838616 w 3721211"/>
                    <a:gd name="connsiteY48" fmla="*/ 1327868 h 1630017"/>
                    <a:gd name="connsiteX49" fmla="*/ 2830665 w 3721211"/>
                    <a:gd name="connsiteY49" fmla="*/ 1431235 h 1630017"/>
                    <a:gd name="connsiteX50" fmla="*/ 2894275 w 3721211"/>
                    <a:gd name="connsiteY50" fmla="*/ 1439186 h 1630017"/>
                    <a:gd name="connsiteX51" fmla="*/ 3005593 w 3721211"/>
                    <a:gd name="connsiteY51" fmla="*/ 1327868 h 1630017"/>
                    <a:gd name="connsiteX52" fmla="*/ 3053301 w 3721211"/>
                    <a:gd name="connsiteY52" fmla="*/ 1296063 h 1630017"/>
                    <a:gd name="connsiteX53" fmla="*/ 3116912 w 3721211"/>
                    <a:gd name="connsiteY53" fmla="*/ 1351722 h 1630017"/>
                    <a:gd name="connsiteX54" fmla="*/ 3204376 w 3721211"/>
                    <a:gd name="connsiteY54" fmla="*/ 1407381 h 1630017"/>
                    <a:gd name="connsiteX55" fmla="*/ 3299792 w 3721211"/>
                    <a:gd name="connsiteY55" fmla="*/ 1526650 h 1630017"/>
                    <a:gd name="connsiteX56" fmla="*/ 3379305 w 3721211"/>
                    <a:gd name="connsiteY56" fmla="*/ 1606163 h 1630017"/>
                    <a:gd name="connsiteX57" fmla="*/ 3458818 w 3721211"/>
                    <a:gd name="connsiteY57" fmla="*/ 1630017 h 1630017"/>
                    <a:gd name="connsiteX58" fmla="*/ 3578087 w 3721211"/>
                    <a:gd name="connsiteY58" fmla="*/ 1630017 h 1630017"/>
                    <a:gd name="connsiteX59" fmla="*/ 3617844 w 3721211"/>
                    <a:gd name="connsiteY59" fmla="*/ 1542553 h 1630017"/>
                    <a:gd name="connsiteX60" fmla="*/ 3617844 w 3721211"/>
                    <a:gd name="connsiteY60" fmla="*/ 1375576 h 1630017"/>
                    <a:gd name="connsiteX61" fmla="*/ 3681454 w 3721211"/>
                    <a:gd name="connsiteY61" fmla="*/ 1144988 h 1630017"/>
                    <a:gd name="connsiteX62" fmla="*/ 3657600 w 3721211"/>
                    <a:gd name="connsiteY62" fmla="*/ 938254 h 1630017"/>
                    <a:gd name="connsiteX63" fmla="*/ 3697357 w 3721211"/>
                    <a:gd name="connsiteY63" fmla="*/ 866692 h 1630017"/>
                    <a:gd name="connsiteX64" fmla="*/ 3721211 w 3721211"/>
                    <a:gd name="connsiteY64" fmla="*/ 795130 h 1630017"/>
                    <a:gd name="connsiteX65" fmla="*/ 3721211 w 3721211"/>
                    <a:gd name="connsiteY65" fmla="*/ 707666 h 1630017"/>
                    <a:gd name="connsiteX66" fmla="*/ 3617844 w 3721211"/>
                    <a:gd name="connsiteY66" fmla="*/ 707666 h 1630017"/>
                    <a:gd name="connsiteX67" fmla="*/ 3482672 w 3721211"/>
                    <a:gd name="connsiteY67" fmla="*/ 620202 h 1630017"/>
                    <a:gd name="connsiteX68" fmla="*/ 3411110 w 3721211"/>
                    <a:gd name="connsiteY68" fmla="*/ 588396 h 1630017"/>
                    <a:gd name="connsiteX69" fmla="*/ 3307743 w 3721211"/>
                    <a:gd name="connsiteY69" fmla="*/ 540689 h 1630017"/>
                    <a:gd name="connsiteX70" fmla="*/ 3283889 w 3721211"/>
                    <a:gd name="connsiteY70" fmla="*/ 453224 h 1630017"/>
                    <a:gd name="connsiteX71" fmla="*/ 3315694 w 3721211"/>
                    <a:gd name="connsiteY71" fmla="*/ 469127 h 1630017"/>
                    <a:gd name="connsiteX72" fmla="*/ 3275938 w 3721211"/>
                    <a:gd name="connsiteY72" fmla="*/ 349857 h 1630017"/>
                    <a:gd name="connsiteX73" fmla="*/ 3148717 w 3721211"/>
                    <a:gd name="connsiteY73" fmla="*/ 365760 h 1630017"/>
                    <a:gd name="connsiteX74" fmla="*/ 2989691 w 3721211"/>
                    <a:gd name="connsiteY74" fmla="*/ 310101 h 1630017"/>
                    <a:gd name="connsiteX75" fmla="*/ 2862470 w 3721211"/>
                    <a:gd name="connsiteY75" fmla="*/ 333955 h 1630017"/>
                    <a:gd name="connsiteX76" fmla="*/ 2655736 w 3721211"/>
                    <a:gd name="connsiteY76" fmla="*/ 389614 h 1630017"/>
                    <a:gd name="connsiteX77" fmla="*/ 2528515 w 3721211"/>
                    <a:gd name="connsiteY77" fmla="*/ 429370 h 1630017"/>
                    <a:gd name="connsiteX78" fmla="*/ 2528515 w 3721211"/>
                    <a:gd name="connsiteY78" fmla="*/ 556591 h 1630017"/>
                    <a:gd name="connsiteX79" fmla="*/ 2615979 w 3721211"/>
                    <a:gd name="connsiteY79" fmla="*/ 636104 h 1630017"/>
                    <a:gd name="connsiteX80" fmla="*/ 2615979 w 3721211"/>
                    <a:gd name="connsiteY80" fmla="*/ 659958 h 1630017"/>
                    <a:gd name="connsiteX81" fmla="*/ 2496710 w 3721211"/>
                    <a:gd name="connsiteY81" fmla="*/ 691763 h 1630017"/>
                    <a:gd name="connsiteX82" fmla="*/ 2456953 w 3721211"/>
                    <a:gd name="connsiteY82" fmla="*/ 636104 h 1630017"/>
                    <a:gd name="connsiteX83" fmla="*/ 2425148 w 3721211"/>
                    <a:gd name="connsiteY83" fmla="*/ 485029 h 1630017"/>
                    <a:gd name="connsiteX84" fmla="*/ 2385392 w 3721211"/>
                    <a:gd name="connsiteY84" fmla="*/ 485029 h 1630017"/>
                    <a:gd name="connsiteX85" fmla="*/ 2385392 w 3721211"/>
                    <a:gd name="connsiteY85" fmla="*/ 580445 h 1630017"/>
                    <a:gd name="connsiteX86" fmla="*/ 2289976 w 3721211"/>
                    <a:gd name="connsiteY86" fmla="*/ 516835 h 1630017"/>
                    <a:gd name="connsiteX87" fmla="*/ 2258171 w 3721211"/>
                    <a:gd name="connsiteY87" fmla="*/ 477078 h 1630017"/>
                    <a:gd name="connsiteX88" fmla="*/ 2210463 w 3721211"/>
                    <a:gd name="connsiteY88" fmla="*/ 453224 h 1630017"/>
                    <a:gd name="connsiteX89" fmla="*/ 2170706 w 3721211"/>
                    <a:gd name="connsiteY89" fmla="*/ 405516 h 1630017"/>
                    <a:gd name="connsiteX90" fmla="*/ 2019632 w 3721211"/>
                    <a:gd name="connsiteY90" fmla="*/ 405516 h 1630017"/>
                    <a:gd name="connsiteX91" fmla="*/ 2011680 w 3721211"/>
                    <a:gd name="connsiteY91" fmla="*/ 373711 h 1630017"/>
                    <a:gd name="connsiteX92" fmla="*/ 1948070 w 3721211"/>
                    <a:gd name="connsiteY92" fmla="*/ 357809 h 1630017"/>
                    <a:gd name="connsiteX93" fmla="*/ 1948070 w 3721211"/>
                    <a:gd name="connsiteY93" fmla="*/ 341906 h 1630017"/>
                    <a:gd name="connsiteX94" fmla="*/ 1796995 w 3721211"/>
                    <a:gd name="connsiteY94" fmla="*/ 341906 h 1630017"/>
                    <a:gd name="connsiteX95" fmla="*/ 1677726 w 3721211"/>
                    <a:gd name="connsiteY95" fmla="*/ 333955 h 1630017"/>
                    <a:gd name="connsiteX96" fmla="*/ 1566407 w 3721211"/>
                    <a:gd name="connsiteY96" fmla="*/ 278296 h 1630017"/>
                    <a:gd name="connsiteX97" fmla="*/ 1478943 w 3721211"/>
                    <a:gd name="connsiteY97" fmla="*/ 222636 h 1630017"/>
                    <a:gd name="connsiteX98" fmla="*/ 1431235 w 3721211"/>
                    <a:gd name="connsiteY98" fmla="*/ 198783 h 1630017"/>
                    <a:gd name="connsiteX99" fmla="*/ 1232453 w 3721211"/>
                    <a:gd name="connsiteY99" fmla="*/ 206734 h 1630017"/>
                    <a:gd name="connsiteX100" fmla="*/ 1152939 w 3721211"/>
                    <a:gd name="connsiteY100" fmla="*/ 95416 h 1630017"/>
                    <a:gd name="connsiteX101" fmla="*/ 1049573 w 3721211"/>
                    <a:gd name="connsiteY101" fmla="*/ 47708 h 1630017"/>
                    <a:gd name="connsiteX102" fmla="*/ 906449 w 3721211"/>
                    <a:gd name="connsiteY102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37684 w 3721211"/>
                    <a:gd name="connsiteY45" fmla="*/ 795130 h 1630017"/>
                    <a:gd name="connsiteX46" fmla="*/ 2560320 w 3721211"/>
                    <a:gd name="connsiteY46" fmla="*/ 1216549 h 1630017"/>
                    <a:gd name="connsiteX47" fmla="*/ 2687541 w 3721211"/>
                    <a:gd name="connsiteY47" fmla="*/ 1256306 h 1630017"/>
                    <a:gd name="connsiteX48" fmla="*/ 2782957 w 3721211"/>
                    <a:gd name="connsiteY48" fmla="*/ 1272209 h 1630017"/>
                    <a:gd name="connsiteX49" fmla="*/ 2838616 w 3721211"/>
                    <a:gd name="connsiteY49" fmla="*/ 1327868 h 1630017"/>
                    <a:gd name="connsiteX50" fmla="*/ 2830665 w 3721211"/>
                    <a:gd name="connsiteY50" fmla="*/ 1431235 h 1630017"/>
                    <a:gd name="connsiteX51" fmla="*/ 2894275 w 3721211"/>
                    <a:gd name="connsiteY51" fmla="*/ 1439186 h 1630017"/>
                    <a:gd name="connsiteX52" fmla="*/ 3005593 w 3721211"/>
                    <a:gd name="connsiteY52" fmla="*/ 1327868 h 1630017"/>
                    <a:gd name="connsiteX53" fmla="*/ 3053301 w 3721211"/>
                    <a:gd name="connsiteY53" fmla="*/ 1296063 h 1630017"/>
                    <a:gd name="connsiteX54" fmla="*/ 3116912 w 3721211"/>
                    <a:gd name="connsiteY54" fmla="*/ 1351722 h 1630017"/>
                    <a:gd name="connsiteX55" fmla="*/ 3204376 w 3721211"/>
                    <a:gd name="connsiteY55" fmla="*/ 1407381 h 1630017"/>
                    <a:gd name="connsiteX56" fmla="*/ 3299792 w 3721211"/>
                    <a:gd name="connsiteY56" fmla="*/ 1526650 h 1630017"/>
                    <a:gd name="connsiteX57" fmla="*/ 3379305 w 3721211"/>
                    <a:gd name="connsiteY57" fmla="*/ 1606163 h 1630017"/>
                    <a:gd name="connsiteX58" fmla="*/ 3458818 w 3721211"/>
                    <a:gd name="connsiteY58" fmla="*/ 1630017 h 1630017"/>
                    <a:gd name="connsiteX59" fmla="*/ 3578087 w 3721211"/>
                    <a:gd name="connsiteY59" fmla="*/ 1630017 h 1630017"/>
                    <a:gd name="connsiteX60" fmla="*/ 3617844 w 3721211"/>
                    <a:gd name="connsiteY60" fmla="*/ 1542553 h 1630017"/>
                    <a:gd name="connsiteX61" fmla="*/ 3617844 w 3721211"/>
                    <a:gd name="connsiteY61" fmla="*/ 1375576 h 1630017"/>
                    <a:gd name="connsiteX62" fmla="*/ 3681454 w 3721211"/>
                    <a:gd name="connsiteY62" fmla="*/ 1144988 h 1630017"/>
                    <a:gd name="connsiteX63" fmla="*/ 3657600 w 3721211"/>
                    <a:gd name="connsiteY63" fmla="*/ 938254 h 1630017"/>
                    <a:gd name="connsiteX64" fmla="*/ 3697357 w 3721211"/>
                    <a:gd name="connsiteY64" fmla="*/ 866692 h 1630017"/>
                    <a:gd name="connsiteX65" fmla="*/ 3721211 w 3721211"/>
                    <a:gd name="connsiteY65" fmla="*/ 795130 h 1630017"/>
                    <a:gd name="connsiteX66" fmla="*/ 3721211 w 3721211"/>
                    <a:gd name="connsiteY66" fmla="*/ 707666 h 1630017"/>
                    <a:gd name="connsiteX67" fmla="*/ 3617844 w 3721211"/>
                    <a:gd name="connsiteY67" fmla="*/ 707666 h 1630017"/>
                    <a:gd name="connsiteX68" fmla="*/ 3482672 w 3721211"/>
                    <a:gd name="connsiteY68" fmla="*/ 620202 h 1630017"/>
                    <a:gd name="connsiteX69" fmla="*/ 3411110 w 3721211"/>
                    <a:gd name="connsiteY69" fmla="*/ 588396 h 1630017"/>
                    <a:gd name="connsiteX70" fmla="*/ 3307743 w 3721211"/>
                    <a:gd name="connsiteY70" fmla="*/ 540689 h 1630017"/>
                    <a:gd name="connsiteX71" fmla="*/ 3283889 w 3721211"/>
                    <a:gd name="connsiteY71" fmla="*/ 453224 h 1630017"/>
                    <a:gd name="connsiteX72" fmla="*/ 3315694 w 3721211"/>
                    <a:gd name="connsiteY72" fmla="*/ 469127 h 1630017"/>
                    <a:gd name="connsiteX73" fmla="*/ 3275938 w 3721211"/>
                    <a:gd name="connsiteY73" fmla="*/ 349857 h 1630017"/>
                    <a:gd name="connsiteX74" fmla="*/ 3148717 w 3721211"/>
                    <a:gd name="connsiteY74" fmla="*/ 365760 h 1630017"/>
                    <a:gd name="connsiteX75" fmla="*/ 2989691 w 3721211"/>
                    <a:gd name="connsiteY75" fmla="*/ 310101 h 1630017"/>
                    <a:gd name="connsiteX76" fmla="*/ 2862470 w 3721211"/>
                    <a:gd name="connsiteY76" fmla="*/ 333955 h 1630017"/>
                    <a:gd name="connsiteX77" fmla="*/ 2655736 w 3721211"/>
                    <a:gd name="connsiteY77" fmla="*/ 389614 h 1630017"/>
                    <a:gd name="connsiteX78" fmla="*/ 2528515 w 3721211"/>
                    <a:gd name="connsiteY78" fmla="*/ 429370 h 1630017"/>
                    <a:gd name="connsiteX79" fmla="*/ 2528515 w 3721211"/>
                    <a:gd name="connsiteY79" fmla="*/ 556591 h 1630017"/>
                    <a:gd name="connsiteX80" fmla="*/ 2615979 w 3721211"/>
                    <a:gd name="connsiteY80" fmla="*/ 636104 h 1630017"/>
                    <a:gd name="connsiteX81" fmla="*/ 2615979 w 3721211"/>
                    <a:gd name="connsiteY81" fmla="*/ 659958 h 1630017"/>
                    <a:gd name="connsiteX82" fmla="*/ 2496710 w 3721211"/>
                    <a:gd name="connsiteY82" fmla="*/ 691763 h 1630017"/>
                    <a:gd name="connsiteX83" fmla="*/ 2456953 w 3721211"/>
                    <a:gd name="connsiteY83" fmla="*/ 636104 h 1630017"/>
                    <a:gd name="connsiteX84" fmla="*/ 2425148 w 3721211"/>
                    <a:gd name="connsiteY84" fmla="*/ 485029 h 1630017"/>
                    <a:gd name="connsiteX85" fmla="*/ 2385392 w 3721211"/>
                    <a:gd name="connsiteY85" fmla="*/ 485029 h 1630017"/>
                    <a:gd name="connsiteX86" fmla="*/ 2385392 w 3721211"/>
                    <a:gd name="connsiteY86" fmla="*/ 580445 h 1630017"/>
                    <a:gd name="connsiteX87" fmla="*/ 2289976 w 3721211"/>
                    <a:gd name="connsiteY87" fmla="*/ 516835 h 1630017"/>
                    <a:gd name="connsiteX88" fmla="*/ 2258171 w 3721211"/>
                    <a:gd name="connsiteY88" fmla="*/ 477078 h 1630017"/>
                    <a:gd name="connsiteX89" fmla="*/ 2210463 w 3721211"/>
                    <a:gd name="connsiteY89" fmla="*/ 453224 h 1630017"/>
                    <a:gd name="connsiteX90" fmla="*/ 2170706 w 3721211"/>
                    <a:gd name="connsiteY90" fmla="*/ 405516 h 1630017"/>
                    <a:gd name="connsiteX91" fmla="*/ 2019632 w 3721211"/>
                    <a:gd name="connsiteY91" fmla="*/ 405516 h 1630017"/>
                    <a:gd name="connsiteX92" fmla="*/ 2011680 w 3721211"/>
                    <a:gd name="connsiteY92" fmla="*/ 373711 h 1630017"/>
                    <a:gd name="connsiteX93" fmla="*/ 1948070 w 3721211"/>
                    <a:gd name="connsiteY93" fmla="*/ 357809 h 1630017"/>
                    <a:gd name="connsiteX94" fmla="*/ 1948070 w 3721211"/>
                    <a:gd name="connsiteY94" fmla="*/ 341906 h 1630017"/>
                    <a:gd name="connsiteX95" fmla="*/ 1796995 w 3721211"/>
                    <a:gd name="connsiteY95" fmla="*/ 341906 h 1630017"/>
                    <a:gd name="connsiteX96" fmla="*/ 1677726 w 3721211"/>
                    <a:gd name="connsiteY96" fmla="*/ 333955 h 1630017"/>
                    <a:gd name="connsiteX97" fmla="*/ 1566407 w 3721211"/>
                    <a:gd name="connsiteY97" fmla="*/ 278296 h 1630017"/>
                    <a:gd name="connsiteX98" fmla="*/ 1478943 w 3721211"/>
                    <a:gd name="connsiteY98" fmla="*/ 222636 h 1630017"/>
                    <a:gd name="connsiteX99" fmla="*/ 1431235 w 3721211"/>
                    <a:gd name="connsiteY99" fmla="*/ 198783 h 1630017"/>
                    <a:gd name="connsiteX100" fmla="*/ 1232453 w 3721211"/>
                    <a:gd name="connsiteY100" fmla="*/ 206734 h 1630017"/>
                    <a:gd name="connsiteX101" fmla="*/ 1152939 w 3721211"/>
                    <a:gd name="connsiteY101" fmla="*/ 95416 h 1630017"/>
                    <a:gd name="connsiteX102" fmla="*/ 1049573 w 3721211"/>
                    <a:gd name="connsiteY102" fmla="*/ 47708 h 1630017"/>
                    <a:gd name="connsiteX103" fmla="*/ 906449 w 3721211"/>
                    <a:gd name="connsiteY103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560320 w 3721211"/>
                    <a:gd name="connsiteY46" fmla="*/ 1216549 h 1630017"/>
                    <a:gd name="connsiteX47" fmla="*/ 2687541 w 3721211"/>
                    <a:gd name="connsiteY47" fmla="*/ 1256306 h 1630017"/>
                    <a:gd name="connsiteX48" fmla="*/ 2782957 w 3721211"/>
                    <a:gd name="connsiteY48" fmla="*/ 1272209 h 1630017"/>
                    <a:gd name="connsiteX49" fmla="*/ 2838616 w 3721211"/>
                    <a:gd name="connsiteY49" fmla="*/ 1327868 h 1630017"/>
                    <a:gd name="connsiteX50" fmla="*/ 2830665 w 3721211"/>
                    <a:gd name="connsiteY50" fmla="*/ 1431235 h 1630017"/>
                    <a:gd name="connsiteX51" fmla="*/ 2894275 w 3721211"/>
                    <a:gd name="connsiteY51" fmla="*/ 1439186 h 1630017"/>
                    <a:gd name="connsiteX52" fmla="*/ 3005593 w 3721211"/>
                    <a:gd name="connsiteY52" fmla="*/ 1327868 h 1630017"/>
                    <a:gd name="connsiteX53" fmla="*/ 3053301 w 3721211"/>
                    <a:gd name="connsiteY53" fmla="*/ 1296063 h 1630017"/>
                    <a:gd name="connsiteX54" fmla="*/ 3116912 w 3721211"/>
                    <a:gd name="connsiteY54" fmla="*/ 1351722 h 1630017"/>
                    <a:gd name="connsiteX55" fmla="*/ 3204376 w 3721211"/>
                    <a:gd name="connsiteY55" fmla="*/ 1407381 h 1630017"/>
                    <a:gd name="connsiteX56" fmla="*/ 3299792 w 3721211"/>
                    <a:gd name="connsiteY56" fmla="*/ 1526650 h 1630017"/>
                    <a:gd name="connsiteX57" fmla="*/ 3379305 w 3721211"/>
                    <a:gd name="connsiteY57" fmla="*/ 1606163 h 1630017"/>
                    <a:gd name="connsiteX58" fmla="*/ 3458818 w 3721211"/>
                    <a:gd name="connsiteY58" fmla="*/ 1630017 h 1630017"/>
                    <a:gd name="connsiteX59" fmla="*/ 3578087 w 3721211"/>
                    <a:gd name="connsiteY59" fmla="*/ 1630017 h 1630017"/>
                    <a:gd name="connsiteX60" fmla="*/ 3617844 w 3721211"/>
                    <a:gd name="connsiteY60" fmla="*/ 1542553 h 1630017"/>
                    <a:gd name="connsiteX61" fmla="*/ 3617844 w 3721211"/>
                    <a:gd name="connsiteY61" fmla="*/ 1375576 h 1630017"/>
                    <a:gd name="connsiteX62" fmla="*/ 3681454 w 3721211"/>
                    <a:gd name="connsiteY62" fmla="*/ 1144988 h 1630017"/>
                    <a:gd name="connsiteX63" fmla="*/ 3657600 w 3721211"/>
                    <a:gd name="connsiteY63" fmla="*/ 938254 h 1630017"/>
                    <a:gd name="connsiteX64" fmla="*/ 3697357 w 3721211"/>
                    <a:gd name="connsiteY64" fmla="*/ 866692 h 1630017"/>
                    <a:gd name="connsiteX65" fmla="*/ 3721211 w 3721211"/>
                    <a:gd name="connsiteY65" fmla="*/ 795130 h 1630017"/>
                    <a:gd name="connsiteX66" fmla="*/ 3721211 w 3721211"/>
                    <a:gd name="connsiteY66" fmla="*/ 707666 h 1630017"/>
                    <a:gd name="connsiteX67" fmla="*/ 3617844 w 3721211"/>
                    <a:gd name="connsiteY67" fmla="*/ 707666 h 1630017"/>
                    <a:gd name="connsiteX68" fmla="*/ 3482672 w 3721211"/>
                    <a:gd name="connsiteY68" fmla="*/ 620202 h 1630017"/>
                    <a:gd name="connsiteX69" fmla="*/ 3411110 w 3721211"/>
                    <a:gd name="connsiteY69" fmla="*/ 588396 h 1630017"/>
                    <a:gd name="connsiteX70" fmla="*/ 3307743 w 3721211"/>
                    <a:gd name="connsiteY70" fmla="*/ 540689 h 1630017"/>
                    <a:gd name="connsiteX71" fmla="*/ 3283889 w 3721211"/>
                    <a:gd name="connsiteY71" fmla="*/ 453224 h 1630017"/>
                    <a:gd name="connsiteX72" fmla="*/ 3315694 w 3721211"/>
                    <a:gd name="connsiteY72" fmla="*/ 469127 h 1630017"/>
                    <a:gd name="connsiteX73" fmla="*/ 3275938 w 3721211"/>
                    <a:gd name="connsiteY73" fmla="*/ 349857 h 1630017"/>
                    <a:gd name="connsiteX74" fmla="*/ 3148717 w 3721211"/>
                    <a:gd name="connsiteY74" fmla="*/ 365760 h 1630017"/>
                    <a:gd name="connsiteX75" fmla="*/ 2989691 w 3721211"/>
                    <a:gd name="connsiteY75" fmla="*/ 310101 h 1630017"/>
                    <a:gd name="connsiteX76" fmla="*/ 2862470 w 3721211"/>
                    <a:gd name="connsiteY76" fmla="*/ 333955 h 1630017"/>
                    <a:gd name="connsiteX77" fmla="*/ 2655736 w 3721211"/>
                    <a:gd name="connsiteY77" fmla="*/ 389614 h 1630017"/>
                    <a:gd name="connsiteX78" fmla="*/ 2528515 w 3721211"/>
                    <a:gd name="connsiteY78" fmla="*/ 429370 h 1630017"/>
                    <a:gd name="connsiteX79" fmla="*/ 2528515 w 3721211"/>
                    <a:gd name="connsiteY79" fmla="*/ 556591 h 1630017"/>
                    <a:gd name="connsiteX80" fmla="*/ 2615979 w 3721211"/>
                    <a:gd name="connsiteY80" fmla="*/ 636104 h 1630017"/>
                    <a:gd name="connsiteX81" fmla="*/ 2615979 w 3721211"/>
                    <a:gd name="connsiteY81" fmla="*/ 659958 h 1630017"/>
                    <a:gd name="connsiteX82" fmla="*/ 2496710 w 3721211"/>
                    <a:gd name="connsiteY82" fmla="*/ 691763 h 1630017"/>
                    <a:gd name="connsiteX83" fmla="*/ 2456953 w 3721211"/>
                    <a:gd name="connsiteY83" fmla="*/ 636104 h 1630017"/>
                    <a:gd name="connsiteX84" fmla="*/ 2425148 w 3721211"/>
                    <a:gd name="connsiteY84" fmla="*/ 485029 h 1630017"/>
                    <a:gd name="connsiteX85" fmla="*/ 2385392 w 3721211"/>
                    <a:gd name="connsiteY85" fmla="*/ 485029 h 1630017"/>
                    <a:gd name="connsiteX86" fmla="*/ 2385392 w 3721211"/>
                    <a:gd name="connsiteY86" fmla="*/ 580445 h 1630017"/>
                    <a:gd name="connsiteX87" fmla="*/ 2289976 w 3721211"/>
                    <a:gd name="connsiteY87" fmla="*/ 516835 h 1630017"/>
                    <a:gd name="connsiteX88" fmla="*/ 2258171 w 3721211"/>
                    <a:gd name="connsiteY88" fmla="*/ 477078 h 1630017"/>
                    <a:gd name="connsiteX89" fmla="*/ 2210463 w 3721211"/>
                    <a:gd name="connsiteY89" fmla="*/ 453224 h 1630017"/>
                    <a:gd name="connsiteX90" fmla="*/ 2170706 w 3721211"/>
                    <a:gd name="connsiteY90" fmla="*/ 405516 h 1630017"/>
                    <a:gd name="connsiteX91" fmla="*/ 2019632 w 3721211"/>
                    <a:gd name="connsiteY91" fmla="*/ 405516 h 1630017"/>
                    <a:gd name="connsiteX92" fmla="*/ 2011680 w 3721211"/>
                    <a:gd name="connsiteY92" fmla="*/ 373711 h 1630017"/>
                    <a:gd name="connsiteX93" fmla="*/ 1948070 w 3721211"/>
                    <a:gd name="connsiteY93" fmla="*/ 357809 h 1630017"/>
                    <a:gd name="connsiteX94" fmla="*/ 1948070 w 3721211"/>
                    <a:gd name="connsiteY94" fmla="*/ 341906 h 1630017"/>
                    <a:gd name="connsiteX95" fmla="*/ 1796995 w 3721211"/>
                    <a:gd name="connsiteY95" fmla="*/ 341906 h 1630017"/>
                    <a:gd name="connsiteX96" fmla="*/ 1677726 w 3721211"/>
                    <a:gd name="connsiteY96" fmla="*/ 333955 h 1630017"/>
                    <a:gd name="connsiteX97" fmla="*/ 1566407 w 3721211"/>
                    <a:gd name="connsiteY97" fmla="*/ 278296 h 1630017"/>
                    <a:gd name="connsiteX98" fmla="*/ 1478943 w 3721211"/>
                    <a:gd name="connsiteY98" fmla="*/ 222636 h 1630017"/>
                    <a:gd name="connsiteX99" fmla="*/ 1431235 w 3721211"/>
                    <a:gd name="connsiteY99" fmla="*/ 198783 h 1630017"/>
                    <a:gd name="connsiteX100" fmla="*/ 1232453 w 3721211"/>
                    <a:gd name="connsiteY100" fmla="*/ 206734 h 1630017"/>
                    <a:gd name="connsiteX101" fmla="*/ 1152939 w 3721211"/>
                    <a:gd name="connsiteY101" fmla="*/ 95416 h 1630017"/>
                    <a:gd name="connsiteX102" fmla="*/ 1049573 w 3721211"/>
                    <a:gd name="connsiteY102" fmla="*/ 47708 h 1630017"/>
                    <a:gd name="connsiteX103" fmla="*/ 906449 w 3721211"/>
                    <a:gd name="connsiteY103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409246 w 3721211"/>
                    <a:gd name="connsiteY46" fmla="*/ 803082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409246 w 3721211"/>
                    <a:gd name="connsiteY46" fmla="*/ 811034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441051 w 3721211"/>
                    <a:gd name="connsiteY48" fmla="*/ 922351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377440 w 3721211"/>
                    <a:gd name="connsiteY49" fmla="*/ 914400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353586 w 3721211"/>
                    <a:gd name="connsiteY49" fmla="*/ 1073426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64905 w 3721211"/>
                    <a:gd name="connsiteY49" fmla="*/ 1121134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584174 w 3721211"/>
                    <a:gd name="connsiteY51" fmla="*/ 1152939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886324 w 3721211"/>
                    <a:gd name="connsiteY51" fmla="*/ 675861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886324 w 3721211"/>
                    <a:gd name="connsiteY51" fmla="*/ 675861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2798859 w 3721211"/>
                    <a:gd name="connsiteY53" fmla="*/ 1073426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3156667 w 3721211"/>
                    <a:gd name="connsiteY53" fmla="*/ 962107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156667 w 3721211"/>
                    <a:gd name="connsiteY53" fmla="*/ 962107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926080 w 3721211"/>
                    <a:gd name="connsiteY55" fmla="*/ 1057523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997642 w 3721211"/>
                    <a:gd name="connsiteY55" fmla="*/ 108137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3379305 w 3721211"/>
                    <a:gd name="connsiteY54" fmla="*/ 930303 h 1630017"/>
                    <a:gd name="connsiteX55" fmla="*/ 2997642 w 3721211"/>
                    <a:gd name="connsiteY55" fmla="*/ 108137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3379305 w 3721211"/>
                    <a:gd name="connsiteY54" fmla="*/ 930303 h 1630017"/>
                    <a:gd name="connsiteX55" fmla="*/ 2814762 w 3721211"/>
                    <a:gd name="connsiteY55" fmla="*/ 120064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767054 w 3721211"/>
                    <a:gd name="connsiteY57" fmla="*/ 1304014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727298 w 3721211"/>
                    <a:gd name="connsiteY58" fmla="*/ 1319916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488758 w 3721211"/>
                    <a:gd name="connsiteY48" fmla="*/ 1423283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49572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289976 w 3721211"/>
                    <a:gd name="connsiteY39" fmla="*/ 1176793 h 1630017"/>
                    <a:gd name="connsiteX40" fmla="*/ 2162755 w 3721211"/>
                    <a:gd name="connsiteY40" fmla="*/ 1160890 h 1630017"/>
                    <a:gd name="connsiteX41" fmla="*/ 2218415 w 3721211"/>
                    <a:gd name="connsiteY41" fmla="*/ 763325 h 1630017"/>
                    <a:gd name="connsiteX42" fmla="*/ 2274073 w 3721211"/>
                    <a:gd name="connsiteY42" fmla="*/ 739471 h 1630017"/>
                    <a:gd name="connsiteX43" fmla="*/ 2282025 w 3721211"/>
                    <a:gd name="connsiteY43" fmla="*/ 691763 h 1630017"/>
                    <a:gd name="connsiteX44" fmla="*/ 2369489 w 3721211"/>
                    <a:gd name="connsiteY44" fmla="*/ 675860 h 1630017"/>
                    <a:gd name="connsiteX45" fmla="*/ 2385392 w 3721211"/>
                    <a:gd name="connsiteY45" fmla="*/ 834888 h 1630017"/>
                    <a:gd name="connsiteX46" fmla="*/ 2329733 w 3721211"/>
                    <a:gd name="connsiteY46" fmla="*/ 826935 h 1630017"/>
                    <a:gd name="connsiteX47" fmla="*/ 2353586 w 3721211"/>
                    <a:gd name="connsiteY47" fmla="*/ 1049572 h 1630017"/>
                    <a:gd name="connsiteX48" fmla="*/ 2480808 w 3721211"/>
                    <a:gd name="connsiteY48" fmla="*/ 1089328 h 1630017"/>
                    <a:gd name="connsiteX49" fmla="*/ 2512613 w 3721211"/>
                    <a:gd name="connsiteY49" fmla="*/ 946205 h 1630017"/>
                    <a:gd name="connsiteX50" fmla="*/ 2782957 w 3721211"/>
                    <a:gd name="connsiteY50" fmla="*/ 922352 h 1630017"/>
                    <a:gd name="connsiteX51" fmla="*/ 2854518 w 3721211"/>
                    <a:gd name="connsiteY51" fmla="*/ 850790 h 1630017"/>
                    <a:gd name="connsiteX52" fmla="*/ 3029446 w 3721211"/>
                    <a:gd name="connsiteY52" fmla="*/ 858740 h 1630017"/>
                    <a:gd name="connsiteX53" fmla="*/ 2989691 w 3721211"/>
                    <a:gd name="connsiteY53" fmla="*/ 1065475 h 1630017"/>
                    <a:gd name="connsiteX54" fmla="*/ 2830665 w 3721211"/>
                    <a:gd name="connsiteY54" fmla="*/ 1160890 h 1630017"/>
                    <a:gd name="connsiteX55" fmla="*/ 2560321 w 3721211"/>
                    <a:gd name="connsiteY55" fmla="*/ 1089329 h 1630017"/>
                    <a:gd name="connsiteX56" fmla="*/ 2544417 w 3721211"/>
                    <a:gd name="connsiteY56" fmla="*/ 1192695 h 1630017"/>
                    <a:gd name="connsiteX57" fmla="*/ 2814762 w 3721211"/>
                    <a:gd name="connsiteY57" fmla="*/ 1304013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3721211" h="1630017">
                      <a:moveTo>
                        <a:pt x="906449" y="0"/>
                      </a:moveTo>
                      <a:lnTo>
                        <a:pt x="0" y="882595"/>
                      </a:lnTo>
                      <a:lnTo>
                        <a:pt x="15903" y="1129085"/>
                      </a:lnTo>
                      <a:lnTo>
                        <a:pt x="55659" y="1129085"/>
                      </a:lnTo>
                      <a:lnTo>
                        <a:pt x="111319" y="1176793"/>
                      </a:lnTo>
                      <a:lnTo>
                        <a:pt x="182880" y="1200647"/>
                      </a:lnTo>
                      <a:lnTo>
                        <a:pt x="246491" y="1160890"/>
                      </a:lnTo>
                      <a:lnTo>
                        <a:pt x="238539" y="1073426"/>
                      </a:lnTo>
                      <a:lnTo>
                        <a:pt x="326004" y="1073426"/>
                      </a:lnTo>
                      <a:lnTo>
                        <a:pt x="405517" y="1113183"/>
                      </a:lnTo>
                      <a:lnTo>
                        <a:pt x="429371" y="1176793"/>
                      </a:lnTo>
                      <a:lnTo>
                        <a:pt x="508884" y="1121134"/>
                      </a:lnTo>
                      <a:lnTo>
                        <a:pt x="548640" y="1057523"/>
                      </a:lnTo>
                      <a:lnTo>
                        <a:pt x="604299" y="1057523"/>
                      </a:lnTo>
                      <a:lnTo>
                        <a:pt x="707666" y="1033669"/>
                      </a:lnTo>
                      <a:lnTo>
                        <a:pt x="763326" y="993913"/>
                      </a:lnTo>
                      <a:lnTo>
                        <a:pt x="811033" y="930303"/>
                      </a:lnTo>
                      <a:lnTo>
                        <a:pt x="882595" y="938254"/>
                      </a:lnTo>
                      <a:lnTo>
                        <a:pt x="898498" y="1017767"/>
                      </a:lnTo>
                      <a:lnTo>
                        <a:pt x="1001865" y="1017767"/>
                      </a:lnTo>
                      <a:lnTo>
                        <a:pt x="1025719" y="1097280"/>
                      </a:lnTo>
                      <a:lnTo>
                        <a:pt x="1097280" y="1113183"/>
                      </a:lnTo>
                      <a:lnTo>
                        <a:pt x="1216550" y="1129085"/>
                      </a:lnTo>
                      <a:lnTo>
                        <a:pt x="1288112" y="1160890"/>
                      </a:lnTo>
                      <a:lnTo>
                        <a:pt x="1367625" y="1208598"/>
                      </a:lnTo>
                      <a:lnTo>
                        <a:pt x="1463040" y="1232452"/>
                      </a:lnTo>
                      <a:lnTo>
                        <a:pt x="1590261" y="1240403"/>
                      </a:lnTo>
                      <a:lnTo>
                        <a:pt x="1669774" y="1240403"/>
                      </a:lnTo>
                      <a:lnTo>
                        <a:pt x="1765190" y="1240403"/>
                      </a:lnTo>
                      <a:lnTo>
                        <a:pt x="1828800" y="1240403"/>
                      </a:lnTo>
                      <a:lnTo>
                        <a:pt x="1892411" y="1280160"/>
                      </a:lnTo>
                      <a:lnTo>
                        <a:pt x="2027583" y="1248355"/>
                      </a:lnTo>
                      <a:lnTo>
                        <a:pt x="2035534" y="1335819"/>
                      </a:lnTo>
                      <a:lnTo>
                        <a:pt x="2035534" y="1431235"/>
                      </a:lnTo>
                      <a:lnTo>
                        <a:pt x="2035534" y="1494845"/>
                      </a:lnTo>
                      <a:lnTo>
                        <a:pt x="2210463" y="1494845"/>
                      </a:lnTo>
                      <a:lnTo>
                        <a:pt x="2202512" y="1391478"/>
                      </a:lnTo>
                      <a:lnTo>
                        <a:pt x="2321781" y="1319916"/>
                      </a:lnTo>
                      <a:lnTo>
                        <a:pt x="2282025" y="1240403"/>
                      </a:lnTo>
                      <a:lnTo>
                        <a:pt x="2289976" y="1176793"/>
                      </a:lnTo>
                      <a:lnTo>
                        <a:pt x="2162755" y="1160890"/>
                      </a:lnTo>
                      <a:lnTo>
                        <a:pt x="2218415" y="763325"/>
                      </a:lnTo>
                      <a:lnTo>
                        <a:pt x="2274073" y="739471"/>
                      </a:lnTo>
                      <a:lnTo>
                        <a:pt x="2282025" y="691763"/>
                      </a:lnTo>
                      <a:lnTo>
                        <a:pt x="2369489" y="675860"/>
                      </a:lnTo>
                      <a:lnTo>
                        <a:pt x="2385392" y="834888"/>
                      </a:lnTo>
                      <a:lnTo>
                        <a:pt x="2329733" y="826935"/>
                      </a:lnTo>
                      <a:lnTo>
                        <a:pt x="2353586" y="1049572"/>
                      </a:lnTo>
                      <a:lnTo>
                        <a:pt x="2480808" y="1089328"/>
                      </a:lnTo>
                      <a:lnTo>
                        <a:pt x="2512613" y="946205"/>
                      </a:lnTo>
                      <a:lnTo>
                        <a:pt x="2782957" y="922352"/>
                      </a:lnTo>
                      <a:lnTo>
                        <a:pt x="2854518" y="850790"/>
                      </a:lnTo>
                      <a:lnTo>
                        <a:pt x="3029446" y="858740"/>
                      </a:lnTo>
                      <a:lnTo>
                        <a:pt x="2989691" y="1065475"/>
                      </a:lnTo>
                      <a:lnTo>
                        <a:pt x="2830665" y="1160890"/>
                      </a:lnTo>
                      <a:lnTo>
                        <a:pt x="2560321" y="1089329"/>
                      </a:lnTo>
                      <a:lnTo>
                        <a:pt x="2544417" y="1192695"/>
                      </a:lnTo>
                      <a:lnTo>
                        <a:pt x="2814762" y="1304013"/>
                      </a:lnTo>
                      <a:lnTo>
                        <a:pt x="2894275" y="1439186"/>
                      </a:lnTo>
                      <a:lnTo>
                        <a:pt x="3005593" y="1327868"/>
                      </a:lnTo>
                      <a:lnTo>
                        <a:pt x="3053301" y="1296063"/>
                      </a:lnTo>
                      <a:lnTo>
                        <a:pt x="3116912" y="1351722"/>
                      </a:lnTo>
                      <a:lnTo>
                        <a:pt x="3204376" y="1407381"/>
                      </a:lnTo>
                      <a:lnTo>
                        <a:pt x="3299792" y="1526650"/>
                      </a:lnTo>
                      <a:lnTo>
                        <a:pt x="3379305" y="1606163"/>
                      </a:lnTo>
                      <a:lnTo>
                        <a:pt x="3458818" y="1630017"/>
                      </a:lnTo>
                      <a:lnTo>
                        <a:pt x="3578087" y="1630017"/>
                      </a:lnTo>
                      <a:lnTo>
                        <a:pt x="3617844" y="1542553"/>
                      </a:lnTo>
                      <a:lnTo>
                        <a:pt x="3617844" y="1375576"/>
                      </a:lnTo>
                      <a:lnTo>
                        <a:pt x="3681454" y="1144988"/>
                      </a:lnTo>
                      <a:lnTo>
                        <a:pt x="3657600" y="938254"/>
                      </a:lnTo>
                      <a:lnTo>
                        <a:pt x="3697357" y="866692"/>
                      </a:lnTo>
                      <a:lnTo>
                        <a:pt x="3721211" y="795130"/>
                      </a:lnTo>
                      <a:lnTo>
                        <a:pt x="3721211" y="707666"/>
                      </a:lnTo>
                      <a:lnTo>
                        <a:pt x="3617844" y="707666"/>
                      </a:lnTo>
                      <a:lnTo>
                        <a:pt x="3482672" y="620202"/>
                      </a:lnTo>
                      <a:lnTo>
                        <a:pt x="3411110" y="588396"/>
                      </a:lnTo>
                      <a:lnTo>
                        <a:pt x="3307743" y="540689"/>
                      </a:lnTo>
                      <a:lnTo>
                        <a:pt x="3283889" y="453224"/>
                      </a:lnTo>
                      <a:lnTo>
                        <a:pt x="3315694" y="469127"/>
                      </a:lnTo>
                      <a:lnTo>
                        <a:pt x="3275938" y="349857"/>
                      </a:lnTo>
                      <a:lnTo>
                        <a:pt x="3148717" y="365760"/>
                      </a:lnTo>
                      <a:lnTo>
                        <a:pt x="2989691" y="310101"/>
                      </a:lnTo>
                      <a:lnTo>
                        <a:pt x="2862470" y="333955"/>
                      </a:lnTo>
                      <a:lnTo>
                        <a:pt x="2655736" y="389614"/>
                      </a:lnTo>
                      <a:lnTo>
                        <a:pt x="2528515" y="429370"/>
                      </a:lnTo>
                      <a:lnTo>
                        <a:pt x="2528515" y="556591"/>
                      </a:lnTo>
                      <a:lnTo>
                        <a:pt x="2615979" y="636104"/>
                      </a:lnTo>
                      <a:lnTo>
                        <a:pt x="2615979" y="659958"/>
                      </a:lnTo>
                      <a:lnTo>
                        <a:pt x="2496710" y="691763"/>
                      </a:lnTo>
                      <a:lnTo>
                        <a:pt x="2456953" y="636104"/>
                      </a:lnTo>
                      <a:lnTo>
                        <a:pt x="2425148" y="485029"/>
                      </a:lnTo>
                      <a:lnTo>
                        <a:pt x="2385392" y="485029"/>
                      </a:lnTo>
                      <a:lnTo>
                        <a:pt x="2385392" y="580445"/>
                      </a:lnTo>
                      <a:lnTo>
                        <a:pt x="2289976" y="516835"/>
                      </a:lnTo>
                      <a:lnTo>
                        <a:pt x="2258171" y="477078"/>
                      </a:lnTo>
                      <a:lnTo>
                        <a:pt x="2210463" y="453224"/>
                      </a:lnTo>
                      <a:lnTo>
                        <a:pt x="2170706" y="405516"/>
                      </a:lnTo>
                      <a:lnTo>
                        <a:pt x="2019632" y="405516"/>
                      </a:lnTo>
                      <a:lnTo>
                        <a:pt x="2011680" y="373711"/>
                      </a:lnTo>
                      <a:lnTo>
                        <a:pt x="1948070" y="357809"/>
                      </a:lnTo>
                      <a:lnTo>
                        <a:pt x="1948070" y="341906"/>
                      </a:lnTo>
                      <a:lnTo>
                        <a:pt x="1796995" y="341906"/>
                      </a:lnTo>
                      <a:lnTo>
                        <a:pt x="1677726" y="333955"/>
                      </a:lnTo>
                      <a:lnTo>
                        <a:pt x="1566407" y="278296"/>
                      </a:lnTo>
                      <a:lnTo>
                        <a:pt x="1478943" y="222636"/>
                      </a:lnTo>
                      <a:lnTo>
                        <a:pt x="1431235" y="198783"/>
                      </a:lnTo>
                      <a:lnTo>
                        <a:pt x="1232453" y="206734"/>
                      </a:lnTo>
                      <a:lnTo>
                        <a:pt x="1152939" y="95416"/>
                      </a:lnTo>
                      <a:lnTo>
                        <a:pt x="1049573" y="47708"/>
                      </a:lnTo>
                      <a:lnTo>
                        <a:pt x="906449" y="0"/>
                      </a:lnTo>
                      <a:close/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65" name="Group 394"/>
              <p:cNvGrpSpPr>
                <a:grpSpLocks noChangeAspect="1"/>
              </p:cNvGrpSpPr>
              <p:nvPr/>
            </p:nvGrpSpPr>
            <p:grpSpPr>
              <a:xfrm>
                <a:off x="1455608" y="2921598"/>
                <a:ext cx="1808609" cy="1320302"/>
                <a:chOff x="-472051" y="1218971"/>
                <a:chExt cx="8730041" cy="6373015"/>
              </a:xfrm>
            </p:grpSpPr>
            <p:grpSp>
              <p:nvGrpSpPr>
                <p:cNvPr id="97" name="Group 253"/>
                <p:cNvGrpSpPr>
                  <a:grpSpLocks noChangeAspect="1"/>
                </p:cNvGrpSpPr>
                <p:nvPr/>
              </p:nvGrpSpPr>
              <p:grpSpPr>
                <a:xfrm>
                  <a:off x="-472051" y="1218971"/>
                  <a:ext cx="6217149" cy="6373015"/>
                  <a:chOff x="2606609" y="1387434"/>
                  <a:chExt cx="5079371" cy="5206710"/>
                </a:xfrm>
              </p:grpSpPr>
              <p:sp>
                <p:nvSpPr>
                  <p:cNvPr id="103" name="Freeform 102"/>
                  <p:cNvSpPr/>
                  <p:nvPr/>
                </p:nvSpPr>
                <p:spPr>
                  <a:xfrm>
                    <a:off x="3971517" y="4708481"/>
                    <a:ext cx="1978926" cy="1883391"/>
                  </a:xfrm>
                  <a:custGeom>
                    <a:avLst/>
                    <a:gdLst>
                      <a:gd name="connsiteX0" fmla="*/ 1978926 w 1978926"/>
                      <a:gd name="connsiteY0" fmla="*/ 996287 h 1883391"/>
                      <a:gd name="connsiteX1" fmla="*/ 1828800 w 1978926"/>
                      <a:gd name="connsiteY1" fmla="*/ 709684 h 1883391"/>
                      <a:gd name="connsiteX2" fmla="*/ 1719618 w 1978926"/>
                      <a:gd name="connsiteY2" fmla="*/ 532263 h 1883391"/>
                      <a:gd name="connsiteX3" fmla="*/ 1514902 w 1978926"/>
                      <a:gd name="connsiteY3" fmla="*/ 341194 h 1883391"/>
                      <a:gd name="connsiteX4" fmla="*/ 1460311 w 1978926"/>
                      <a:gd name="connsiteY4" fmla="*/ 204716 h 1883391"/>
                      <a:gd name="connsiteX5" fmla="*/ 1310185 w 1978926"/>
                      <a:gd name="connsiteY5" fmla="*/ 0 h 1883391"/>
                      <a:gd name="connsiteX6" fmla="*/ 818866 w 1978926"/>
                      <a:gd name="connsiteY6" fmla="*/ 40943 h 1883391"/>
                      <a:gd name="connsiteX7" fmla="*/ 491320 w 1978926"/>
                      <a:gd name="connsiteY7" fmla="*/ 40943 h 1883391"/>
                      <a:gd name="connsiteX8" fmla="*/ 259308 w 1978926"/>
                      <a:gd name="connsiteY8" fmla="*/ 150125 h 1883391"/>
                      <a:gd name="connsiteX9" fmla="*/ 13648 w 1978926"/>
                      <a:gd name="connsiteY9" fmla="*/ 122830 h 1883391"/>
                      <a:gd name="connsiteX10" fmla="*/ 13648 w 1978926"/>
                      <a:gd name="connsiteY10" fmla="*/ 395785 h 1883391"/>
                      <a:gd name="connsiteX11" fmla="*/ 13648 w 1978926"/>
                      <a:gd name="connsiteY11" fmla="*/ 696036 h 1883391"/>
                      <a:gd name="connsiteX12" fmla="*/ 0 w 1978926"/>
                      <a:gd name="connsiteY12" fmla="*/ 1037230 h 1883391"/>
                      <a:gd name="connsiteX13" fmla="*/ 13648 w 1978926"/>
                      <a:gd name="connsiteY13" fmla="*/ 1228298 h 1883391"/>
                      <a:gd name="connsiteX14" fmla="*/ 40944 w 1978926"/>
                      <a:gd name="connsiteY14" fmla="*/ 1392072 h 1883391"/>
                      <a:gd name="connsiteX15" fmla="*/ 27296 w 1978926"/>
                      <a:gd name="connsiteY15" fmla="*/ 1569492 h 1883391"/>
                      <a:gd name="connsiteX16" fmla="*/ 54591 w 1978926"/>
                      <a:gd name="connsiteY16" fmla="*/ 1883391 h 1883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78926" h="1883391">
                        <a:moveTo>
                          <a:pt x="1978926" y="996287"/>
                        </a:moveTo>
                        <a:lnTo>
                          <a:pt x="1828800" y="709684"/>
                        </a:lnTo>
                        <a:lnTo>
                          <a:pt x="1719618" y="532263"/>
                        </a:lnTo>
                        <a:lnTo>
                          <a:pt x="1514902" y="341194"/>
                        </a:lnTo>
                        <a:lnTo>
                          <a:pt x="1460311" y="204716"/>
                        </a:lnTo>
                        <a:lnTo>
                          <a:pt x="1310185" y="0"/>
                        </a:lnTo>
                        <a:lnTo>
                          <a:pt x="818866" y="40943"/>
                        </a:lnTo>
                        <a:lnTo>
                          <a:pt x="491320" y="40943"/>
                        </a:lnTo>
                        <a:lnTo>
                          <a:pt x="259308" y="150125"/>
                        </a:lnTo>
                        <a:lnTo>
                          <a:pt x="13648" y="122830"/>
                        </a:lnTo>
                        <a:lnTo>
                          <a:pt x="13648" y="395785"/>
                        </a:lnTo>
                        <a:lnTo>
                          <a:pt x="13648" y="696036"/>
                        </a:lnTo>
                        <a:lnTo>
                          <a:pt x="0" y="1037230"/>
                        </a:lnTo>
                        <a:lnTo>
                          <a:pt x="13648" y="1228298"/>
                        </a:lnTo>
                        <a:lnTo>
                          <a:pt x="40944" y="1392072"/>
                        </a:lnTo>
                        <a:lnTo>
                          <a:pt x="27296" y="1569492"/>
                        </a:lnTo>
                        <a:lnTo>
                          <a:pt x="54591" y="1883391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reeform 103"/>
                  <p:cNvSpPr/>
                  <p:nvPr/>
                </p:nvSpPr>
                <p:spPr>
                  <a:xfrm>
                    <a:off x="3973789" y="4710753"/>
                    <a:ext cx="1978926" cy="1883391"/>
                  </a:xfrm>
                  <a:custGeom>
                    <a:avLst/>
                    <a:gdLst>
                      <a:gd name="connsiteX0" fmla="*/ 1978926 w 1978926"/>
                      <a:gd name="connsiteY0" fmla="*/ 996287 h 1883391"/>
                      <a:gd name="connsiteX1" fmla="*/ 1828800 w 1978926"/>
                      <a:gd name="connsiteY1" fmla="*/ 709684 h 1883391"/>
                      <a:gd name="connsiteX2" fmla="*/ 1719618 w 1978926"/>
                      <a:gd name="connsiteY2" fmla="*/ 532263 h 1883391"/>
                      <a:gd name="connsiteX3" fmla="*/ 1514902 w 1978926"/>
                      <a:gd name="connsiteY3" fmla="*/ 341194 h 1883391"/>
                      <a:gd name="connsiteX4" fmla="*/ 1460311 w 1978926"/>
                      <a:gd name="connsiteY4" fmla="*/ 204716 h 1883391"/>
                      <a:gd name="connsiteX5" fmla="*/ 1310185 w 1978926"/>
                      <a:gd name="connsiteY5" fmla="*/ 0 h 1883391"/>
                      <a:gd name="connsiteX6" fmla="*/ 818866 w 1978926"/>
                      <a:gd name="connsiteY6" fmla="*/ 40943 h 1883391"/>
                      <a:gd name="connsiteX7" fmla="*/ 491320 w 1978926"/>
                      <a:gd name="connsiteY7" fmla="*/ 40943 h 1883391"/>
                      <a:gd name="connsiteX8" fmla="*/ 259308 w 1978926"/>
                      <a:gd name="connsiteY8" fmla="*/ 150125 h 1883391"/>
                      <a:gd name="connsiteX9" fmla="*/ 13648 w 1978926"/>
                      <a:gd name="connsiteY9" fmla="*/ 122830 h 1883391"/>
                      <a:gd name="connsiteX10" fmla="*/ 13648 w 1978926"/>
                      <a:gd name="connsiteY10" fmla="*/ 395785 h 1883391"/>
                      <a:gd name="connsiteX11" fmla="*/ 13648 w 1978926"/>
                      <a:gd name="connsiteY11" fmla="*/ 696036 h 1883391"/>
                      <a:gd name="connsiteX12" fmla="*/ 0 w 1978926"/>
                      <a:gd name="connsiteY12" fmla="*/ 1037230 h 1883391"/>
                      <a:gd name="connsiteX13" fmla="*/ 13648 w 1978926"/>
                      <a:gd name="connsiteY13" fmla="*/ 1228298 h 1883391"/>
                      <a:gd name="connsiteX14" fmla="*/ 40944 w 1978926"/>
                      <a:gd name="connsiteY14" fmla="*/ 1392072 h 1883391"/>
                      <a:gd name="connsiteX15" fmla="*/ 27296 w 1978926"/>
                      <a:gd name="connsiteY15" fmla="*/ 1569492 h 1883391"/>
                      <a:gd name="connsiteX16" fmla="*/ 54591 w 1978926"/>
                      <a:gd name="connsiteY16" fmla="*/ 1883391 h 1883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78926" h="1883391">
                        <a:moveTo>
                          <a:pt x="1978926" y="996287"/>
                        </a:moveTo>
                        <a:lnTo>
                          <a:pt x="1828800" y="709684"/>
                        </a:lnTo>
                        <a:lnTo>
                          <a:pt x="1719618" y="532263"/>
                        </a:lnTo>
                        <a:lnTo>
                          <a:pt x="1514902" y="341194"/>
                        </a:lnTo>
                        <a:lnTo>
                          <a:pt x="1460311" y="204716"/>
                        </a:lnTo>
                        <a:lnTo>
                          <a:pt x="1310185" y="0"/>
                        </a:lnTo>
                        <a:lnTo>
                          <a:pt x="818866" y="40943"/>
                        </a:lnTo>
                        <a:lnTo>
                          <a:pt x="491320" y="40943"/>
                        </a:lnTo>
                        <a:lnTo>
                          <a:pt x="259308" y="150125"/>
                        </a:lnTo>
                        <a:lnTo>
                          <a:pt x="13648" y="122830"/>
                        </a:lnTo>
                        <a:lnTo>
                          <a:pt x="13648" y="395785"/>
                        </a:lnTo>
                        <a:lnTo>
                          <a:pt x="13648" y="696036"/>
                        </a:lnTo>
                        <a:lnTo>
                          <a:pt x="0" y="1037230"/>
                        </a:lnTo>
                        <a:lnTo>
                          <a:pt x="13648" y="1228298"/>
                        </a:lnTo>
                        <a:lnTo>
                          <a:pt x="40944" y="1392072"/>
                        </a:lnTo>
                        <a:lnTo>
                          <a:pt x="27296" y="1569492"/>
                        </a:lnTo>
                        <a:lnTo>
                          <a:pt x="54591" y="1883391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Freeform 104"/>
                  <p:cNvSpPr/>
                  <p:nvPr/>
                </p:nvSpPr>
                <p:spPr>
                  <a:xfrm>
                    <a:off x="3903279" y="1828803"/>
                    <a:ext cx="177420" cy="2552132"/>
                  </a:xfrm>
                  <a:custGeom>
                    <a:avLst/>
                    <a:gdLst>
                      <a:gd name="connsiteX0" fmla="*/ 0 w 177420"/>
                      <a:gd name="connsiteY0" fmla="*/ 0 h 2552132"/>
                      <a:gd name="connsiteX1" fmla="*/ 95534 w 177420"/>
                      <a:gd name="connsiteY1" fmla="*/ 259308 h 2552132"/>
                      <a:gd name="connsiteX2" fmla="*/ 27295 w 177420"/>
                      <a:gd name="connsiteY2" fmla="*/ 805218 h 2552132"/>
                      <a:gd name="connsiteX3" fmla="*/ 109182 w 177420"/>
                      <a:gd name="connsiteY3" fmla="*/ 1160060 h 2552132"/>
                      <a:gd name="connsiteX4" fmla="*/ 150125 w 177420"/>
                      <a:gd name="connsiteY4" fmla="*/ 1473959 h 2552132"/>
                      <a:gd name="connsiteX5" fmla="*/ 177420 w 177420"/>
                      <a:gd name="connsiteY5" fmla="*/ 1733266 h 2552132"/>
                      <a:gd name="connsiteX6" fmla="*/ 109182 w 177420"/>
                      <a:gd name="connsiteY6" fmla="*/ 2019869 h 2552132"/>
                      <a:gd name="connsiteX7" fmla="*/ 68238 w 177420"/>
                      <a:gd name="connsiteY7" fmla="*/ 2402006 h 2552132"/>
                      <a:gd name="connsiteX8" fmla="*/ 68238 w 177420"/>
                      <a:gd name="connsiteY8" fmla="*/ 2552132 h 255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420" h="2552132">
                        <a:moveTo>
                          <a:pt x="0" y="0"/>
                        </a:moveTo>
                        <a:lnTo>
                          <a:pt x="95534" y="259308"/>
                        </a:lnTo>
                        <a:lnTo>
                          <a:pt x="27295" y="805218"/>
                        </a:lnTo>
                        <a:lnTo>
                          <a:pt x="109182" y="1160060"/>
                        </a:lnTo>
                        <a:lnTo>
                          <a:pt x="150125" y="1473959"/>
                        </a:lnTo>
                        <a:lnTo>
                          <a:pt x="177420" y="1733266"/>
                        </a:lnTo>
                        <a:lnTo>
                          <a:pt x="109182" y="2019869"/>
                        </a:lnTo>
                        <a:lnTo>
                          <a:pt x="68238" y="2402006"/>
                        </a:lnTo>
                        <a:lnTo>
                          <a:pt x="68238" y="2552132"/>
                        </a:lnTo>
                      </a:path>
                    </a:pathLst>
                  </a:custGeom>
                  <a:ln w="127000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 105"/>
                  <p:cNvSpPr/>
                  <p:nvPr/>
                </p:nvSpPr>
                <p:spPr>
                  <a:xfrm>
                    <a:off x="3971517" y="4394582"/>
                    <a:ext cx="0" cy="423081"/>
                  </a:xfrm>
                  <a:custGeom>
                    <a:avLst/>
                    <a:gdLst>
                      <a:gd name="connsiteX0" fmla="*/ 0 w 0"/>
                      <a:gd name="connsiteY0" fmla="*/ 423081 h 423081"/>
                      <a:gd name="connsiteX1" fmla="*/ 0 w 0"/>
                      <a:gd name="connsiteY1" fmla="*/ 232012 h 423081"/>
                      <a:gd name="connsiteX2" fmla="*/ 0 w 0"/>
                      <a:gd name="connsiteY2" fmla="*/ 0 h 42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423081">
                        <a:moveTo>
                          <a:pt x="0" y="423081"/>
                        </a:moveTo>
                        <a:lnTo>
                          <a:pt x="0" y="232012"/>
                        </a:lnTo>
                        <a:lnTo>
                          <a:pt x="0" y="0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 106"/>
                  <p:cNvSpPr/>
                  <p:nvPr/>
                </p:nvSpPr>
                <p:spPr>
                  <a:xfrm>
                    <a:off x="3973789" y="4424150"/>
                    <a:ext cx="0" cy="423081"/>
                  </a:xfrm>
                  <a:custGeom>
                    <a:avLst/>
                    <a:gdLst>
                      <a:gd name="connsiteX0" fmla="*/ 0 w 0"/>
                      <a:gd name="connsiteY0" fmla="*/ 423081 h 423081"/>
                      <a:gd name="connsiteX1" fmla="*/ 0 w 0"/>
                      <a:gd name="connsiteY1" fmla="*/ 232012 h 423081"/>
                      <a:gd name="connsiteX2" fmla="*/ 0 w 0"/>
                      <a:gd name="connsiteY2" fmla="*/ 0 h 42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423081">
                        <a:moveTo>
                          <a:pt x="0" y="423081"/>
                        </a:moveTo>
                        <a:lnTo>
                          <a:pt x="0" y="232012"/>
                        </a:lnTo>
                        <a:lnTo>
                          <a:pt x="0" y="0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8" name="Group 56"/>
                  <p:cNvGrpSpPr/>
                  <p:nvPr/>
                </p:nvGrpSpPr>
                <p:grpSpPr>
                  <a:xfrm>
                    <a:off x="5950443" y="4026093"/>
                    <a:ext cx="1733265" cy="1637731"/>
                    <a:chOff x="4872251" y="3835021"/>
                    <a:chExt cx="1733265" cy="1637731"/>
                  </a:xfrm>
                </p:grpSpPr>
                <p:sp>
                  <p:nvSpPr>
                    <p:cNvPr id="138" name="Freeform 54"/>
                    <p:cNvSpPr/>
                    <p:nvPr/>
                  </p:nvSpPr>
                  <p:spPr>
                    <a:xfrm>
                      <a:off x="4872251" y="3835021"/>
                      <a:ext cx="805218" cy="1637731"/>
                    </a:xfrm>
                    <a:custGeom>
                      <a:avLst/>
                      <a:gdLst>
                        <a:gd name="connsiteX0" fmla="*/ 0 w 805218"/>
                        <a:gd name="connsiteY0" fmla="*/ 1637731 h 1637731"/>
                        <a:gd name="connsiteX1" fmla="*/ 191068 w 805218"/>
                        <a:gd name="connsiteY1" fmla="*/ 1446663 h 1637731"/>
                        <a:gd name="connsiteX2" fmla="*/ 354842 w 805218"/>
                        <a:gd name="connsiteY2" fmla="*/ 1187355 h 1637731"/>
                        <a:gd name="connsiteX3" fmla="*/ 600501 w 805218"/>
                        <a:gd name="connsiteY3" fmla="*/ 1037230 h 1637731"/>
                        <a:gd name="connsiteX4" fmla="*/ 750627 w 805218"/>
                        <a:gd name="connsiteY4" fmla="*/ 777922 h 1637731"/>
                        <a:gd name="connsiteX5" fmla="*/ 805218 w 805218"/>
                        <a:gd name="connsiteY5" fmla="*/ 436728 h 1637731"/>
                        <a:gd name="connsiteX6" fmla="*/ 791570 w 805218"/>
                        <a:gd name="connsiteY6" fmla="*/ 272955 h 1637731"/>
                        <a:gd name="connsiteX7" fmla="*/ 736979 w 805218"/>
                        <a:gd name="connsiteY7" fmla="*/ 0 h 1637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5218" h="1637731">
                          <a:moveTo>
                            <a:pt x="0" y="1637731"/>
                          </a:moveTo>
                          <a:lnTo>
                            <a:pt x="191068" y="1446663"/>
                          </a:lnTo>
                          <a:lnTo>
                            <a:pt x="354842" y="1187355"/>
                          </a:lnTo>
                          <a:lnTo>
                            <a:pt x="600501" y="1037230"/>
                          </a:lnTo>
                          <a:lnTo>
                            <a:pt x="750627" y="777922"/>
                          </a:lnTo>
                          <a:lnTo>
                            <a:pt x="805218" y="436728"/>
                          </a:lnTo>
                          <a:lnTo>
                            <a:pt x="791570" y="272955"/>
                          </a:lnTo>
                          <a:lnTo>
                            <a:pt x="736979" y="0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663821" y="4572000"/>
                      <a:ext cx="941695" cy="395785"/>
                    </a:xfrm>
                    <a:custGeom>
                      <a:avLst/>
                      <a:gdLst>
                        <a:gd name="connsiteX0" fmla="*/ 0 w 941695"/>
                        <a:gd name="connsiteY0" fmla="*/ 95534 h 395785"/>
                        <a:gd name="connsiteX1" fmla="*/ 218364 w 941695"/>
                        <a:gd name="connsiteY1" fmla="*/ 163773 h 395785"/>
                        <a:gd name="connsiteX2" fmla="*/ 436728 w 941695"/>
                        <a:gd name="connsiteY2" fmla="*/ 245660 h 395785"/>
                        <a:gd name="connsiteX3" fmla="*/ 627797 w 941695"/>
                        <a:gd name="connsiteY3" fmla="*/ 286603 h 395785"/>
                        <a:gd name="connsiteX4" fmla="*/ 805218 w 941695"/>
                        <a:gd name="connsiteY4" fmla="*/ 395785 h 395785"/>
                        <a:gd name="connsiteX5" fmla="*/ 805218 w 941695"/>
                        <a:gd name="connsiteY5" fmla="*/ 191069 h 395785"/>
                        <a:gd name="connsiteX6" fmla="*/ 914400 w 941695"/>
                        <a:gd name="connsiteY6" fmla="*/ 13648 h 395785"/>
                        <a:gd name="connsiteX7" fmla="*/ 941695 w 941695"/>
                        <a:gd name="connsiteY7" fmla="*/ 0 h 395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1695" h="395785">
                          <a:moveTo>
                            <a:pt x="0" y="95534"/>
                          </a:moveTo>
                          <a:lnTo>
                            <a:pt x="218364" y="163773"/>
                          </a:lnTo>
                          <a:lnTo>
                            <a:pt x="436728" y="245660"/>
                          </a:lnTo>
                          <a:lnTo>
                            <a:pt x="627797" y="286603"/>
                          </a:lnTo>
                          <a:lnTo>
                            <a:pt x="805218" y="395785"/>
                          </a:lnTo>
                          <a:lnTo>
                            <a:pt x="805218" y="191069"/>
                          </a:lnTo>
                          <a:lnTo>
                            <a:pt x="914400" y="13648"/>
                          </a:lnTo>
                          <a:lnTo>
                            <a:pt x="941695" y="0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" name="Group 57"/>
                  <p:cNvGrpSpPr/>
                  <p:nvPr/>
                </p:nvGrpSpPr>
                <p:grpSpPr>
                  <a:xfrm>
                    <a:off x="5952715" y="4028365"/>
                    <a:ext cx="1733265" cy="1637731"/>
                    <a:chOff x="4872251" y="3835021"/>
                    <a:chExt cx="1733265" cy="1637731"/>
                  </a:xfrm>
                </p:grpSpPr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4872251" y="3835021"/>
                      <a:ext cx="805218" cy="1637731"/>
                    </a:xfrm>
                    <a:custGeom>
                      <a:avLst/>
                      <a:gdLst>
                        <a:gd name="connsiteX0" fmla="*/ 0 w 805218"/>
                        <a:gd name="connsiteY0" fmla="*/ 1637731 h 1637731"/>
                        <a:gd name="connsiteX1" fmla="*/ 191068 w 805218"/>
                        <a:gd name="connsiteY1" fmla="*/ 1446663 h 1637731"/>
                        <a:gd name="connsiteX2" fmla="*/ 354842 w 805218"/>
                        <a:gd name="connsiteY2" fmla="*/ 1187355 h 1637731"/>
                        <a:gd name="connsiteX3" fmla="*/ 600501 w 805218"/>
                        <a:gd name="connsiteY3" fmla="*/ 1037230 h 1637731"/>
                        <a:gd name="connsiteX4" fmla="*/ 750627 w 805218"/>
                        <a:gd name="connsiteY4" fmla="*/ 777922 h 1637731"/>
                        <a:gd name="connsiteX5" fmla="*/ 805218 w 805218"/>
                        <a:gd name="connsiteY5" fmla="*/ 436728 h 1637731"/>
                        <a:gd name="connsiteX6" fmla="*/ 791570 w 805218"/>
                        <a:gd name="connsiteY6" fmla="*/ 272955 h 1637731"/>
                        <a:gd name="connsiteX7" fmla="*/ 736979 w 805218"/>
                        <a:gd name="connsiteY7" fmla="*/ 0 h 1637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5218" h="1637731">
                          <a:moveTo>
                            <a:pt x="0" y="1637731"/>
                          </a:moveTo>
                          <a:lnTo>
                            <a:pt x="191068" y="1446663"/>
                          </a:lnTo>
                          <a:lnTo>
                            <a:pt x="354842" y="1187355"/>
                          </a:lnTo>
                          <a:lnTo>
                            <a:pt x="600501" y="1037230"/>
                          </a:lnTo>
                          <a:lnTo>
                            <a:pt x="750627" y="777922"/>
                          </a:lnTo>
                          <a:lnTo>
                            <a:pt x="805218" y="436728"/>
                          </a:lnTo>
                          <a:lnTo>
                            <a:pt x="791570" y="272955"/>
                          </a:lnTo>
                          <a:lnTo>
                            <a:pt x="736979" y="0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663821" y="4572000"/>
                      <a:ext cx="941695" cy="395785"/>
                    </a:xfrm>
                    <a:custGeom>
                      <a:avLst/>
                      <a:gdLst>
                        <a:gd name="connsiteX0" fmla="*/ 0 w 941695"/>
                        <a:gd name="connsiteY0" fmla="*/ 95534 h 395785"/>
                        <a:gd name="connsiteX1" fmla="*/ 218364 w 941695"/>
                        <a:gd name="connsiteY1" fmla="*/ 163773 h 395785"/>
                        <a:gd name="connsiteX2" fmla="*/ 436728 w 941695"/>
                        <a:gd name="connsiteY2" fmla="*/ 245660 h 395785"/>
                        <a:gd name="connsiteX3" fmla="*/ 627797 w 941695"/>
                        <a:gd name="connsiteY3" fmla="*/ 286603 h 395785"/>
                        <a:gd name="connsiteX4" fmla="*/ 805218 w 941695"/>
                        <a:gd name="connsiteY4" fmla="*/ 395785 h 395785"/>
                        <a:gd name="connsiteX5" fmla="*/ 805218 w 941695"/>
                        <a:gd name="connsiteY5" fmla="*/ 191069 h 395785"/>
                        <a:gd name="connsiteX6" fmla="*/ 914400 w 941695"/>
                        <a:gd name="connsiteY6" fmla="*/ 13648 h 395785"/>
                        <a:gd name="connsiteX7" fmla="*/ 941695 w 941695"/>
                        <a:gd name="connsiteY7" fmla="*/ 0 h 395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1695" h="395785">
                          <a:moveTo>
                            <a:pt x="0" y="95534"/>
                          </a:moveTo>
                          <a:lnTo>
                            <a:pt x="218364" y="163773"/>
                          </a:lnTo>
                          <a:lnTo>
                            <a:pt x="436728" y="245660"/>
                          </a:lnTo>
                          <a:lnTo>
                            <a:pt x="627797" y="286603"/>
                          </a:lnTo>
                          <a:lnTo>
                            <a:pt x="805218" y="395785"/>
                          </a:lnTo>
                          <a:lnTo>
                            <a:pt x="805218" y="191069"/>
                          </a:lnTo>
                          <a:lnTo>
                            <a:pt x="914400" y="13648"/>
                          </a:lnTo>
                          <a:lnTo>
                            <a:pt x="941695" y="0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0" name="Freeform 109"/>
                  <p:cNvSpPr/>
                  <p:nvPr/>
                </p:nvSpPr>
                <p:spPr>
                  <a:xfrm>
                    <a:off x="3905551" y="1858371"/>
                    <a:ext cx="177420" cy="2552132"/>
                  </a:xfrm>
                  <a:custGeom>
                    <a:avLst/>
                    <a:gdLst>
                      <a:gd name="connsiteX0" fmla="*/ 0 w 177420"/>
                      <a:gd name="connsiteY0" fmla="*/ 0 h 2552132"/>
                      <a:gd name="connsiteX1" fmla="*/ 95534 w 177420"/>
                      <a:gd name="connsiteY1" fmla="*/ 259308 h 2552132"/>
                      <a:gd name="connsiteX2" fmla="*/ 27295 w 177420"/>
                      <a:gd name="connsiteY2" fmla="*/ 805218 h 2552132"/>
                      <a:gd name="connsiteX3" fmla="*/ 109182 w 177420"/>
                      <a:gd name="connsiteY3" fmla="*/ 1160060 h 2552132"/>
                      <a:gd name="connsiteX4" fmla="*/ 150125 w 177420"/>
                      <a:gd name="connsiteY4" fmla="*/ 1473959 h 2552132"/>
                      <a:gd name="connsiteX5" fmla="*/ 177420 w 177420"/>
                      <a:gd name="connsiteY5" fmla="*/ 1733266 h 2552132"/>
                      <a:gd name="connsiteX6" fmla="*/ 109182 w 177420"/>
                      <a:gd name="connsiteY6" fmla="*/ 2019869 h 2552132"/>
                      <a:gd name="connsiteX7" fmla="*/ 68238 w 177420"/>
                      <a:gd name="connsiteY7" fmla="*/ 2402006 h 2552132"/>
                      <a:gd name="connsiteX8" fmla="*/ 68238 w 177420"/>
                      <a:gd name="connsiteY8" fmla="*/ 2552132 h 255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420" h="2552132">
                        <a:moveTo>
                          <a:pt x="0" y="0"/>
                        </a:moveTo>
                        <a:lnTo>
                          <a:pt x="95534" y="259308"/>
                        </a:lnTo>
                        <a:lnTo>
                          <a:pt x="27295" y="805218"/>
                        </a:lnTo>
                        <a:lnTo>
                          <a:pt x="109182" y="1160060"/>
                        </a:lnTo>
                        <a:lnTo>
                          <a:pt x="150125" y="1473959"/>
                        </a:lnTo>
                        <a:lnTo>
                          <a:pt x="177420" y="1733266"/>
                        </a:lnTo>
                        <a:lnTo>
                          <a:pt x="109182" y="2019869"/>
                        </a:lnTo>
                        <a:lnTo>
                          <a:pt x="68238" y="2402006"/>
                        </a:lnTo>
                        <a:lnTo>
                          <a:pt x="68238" y="2552132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Freeform 110"/>
                  <p:cNvSpPr/>
                  <p:nvPr/>
                </p:nvSpPr>
                <p:spPr>
                  <a:xfrm>
                    <a:off x="4026019" y="2058140"/>
                    <a:ext cx="1255663" cy="1059936"/>
                  </a:xfrm>
                  <a:custGeom>
                    <a:avLst/>
                    <a:gdLst>
                      <a:gd name="connsiteX0" fmla="*/ 357351 w 4382813"/>
                      <a:gd name="connsiteY0" fmla="*/ 3699641 h 3699641"/>
                      <a:gd name="connsiteX1" fmla="*/ 0 w 4382813"/>
                      <a:gd name="connsiteY1" fmla="*/ 2249213 h 3699641"/>
                      <a:gd name="connsiteX2" fmla="*/ 0 w 4382813"/>
                      <a:gd name="connsiteY2" fmla="*/ 809296 h 3699641"/>
                      <a:gd name="connsiteX3" fmla="*/ 10510 w 4382813"/>
                      <a:gd name="connsiteY3" fmla="*/ 42041 h 3699641"/>
                      <a:gd name="connsiteX4" fmla="*/ 105103 w 4382813"/>
                      <a:gd name="connsiteY4" fmla="*/ 0 h 3699641"/>
                      <a:gd name="connsiteX5" fmla="*/ 914400 w 4382813"/>
                      <a:gd name="connsiteY5" fmla="*/ 273269 h 3699641"/>
                      <a:gd name="connsiteX6" fmla="*/ 1755227 w 4382813"/>
                      <a:gd name="connsiteY6" fmla="*/ 493986 h 3699641"/>
                      <a:gd name="connsiteX7" fmla="*/ 2837793 w 4382813"/>
                      <a:gd name="connsiteY7" fmla="*/ 1124606 h 3699641"/>
                      <a:gd name="connsiteX8" fmla="*/ 3520965 w 4382813"/>
                      <a:gd name="connsiteY8" fmla="*/ 1513489 h 3699641"/>
                      <a:gd name="connsiteX9" fmla="*/ 3836275 w 4382813"/>
                      <a:gd name="connsiteY9" fmla="*/ 1923393 h 3699641"/>
                      <a:gd name="connsiteX10" fmla="*/ 4382813 w 4382813"/>
                      <a:gd name="connsiteY10" fmla="*/ 2806262 h 369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82813" h="3699641">
                        <a:moveTo>
                          <a:pt x="357351" y="3699641"/>
                        </a:moveTo>
                        <a:lnTo>
                          <a:pt x="0" y="2249213"/>
                        </a:lnTo>
                        <a:lnTo>
                          <a:pt x="0" y="809296"/>
                        </a:lnTo>
                        <a:lnTo>
                          <a:pt x="10510" y="42041"/>
                        </a:lnTo>
                        <a:lnTo>
                          <a:pt x="105103" y="0"/>
                        </a:lnTo>
                        <a:lnTo>
                          <a:pt x="914400" y="273269"/>
                        </a:lnTo>
                        <a:lnTo>
                          <a:pt x="1755227" y="493986"/>
                        </a:lnTo>
                        <a:lnTo>
                          <a:pt x="2837793" y="1124606"/>
                        </a:lnTo>
                        <a:lnTo>
                          <a:pt x="3520965" y="1513489"/>
                        </a:lnTo>
                        <a:lnTo>
                          <a:pt x="3836275" y="1923393"/>
                        </a:lnTo>
                        <a:lnTo>
                          <a:pt x="4382813" y="2806262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2" name="Group 73"/>
                  <p:cNvGrpSpPr/>
                  <p:nvPr/>
                </p:nvGrpSpPr>
                <p:grpSpPr>
                  <a:xfrm>
                    <a:off x="2606609" y="3129532"/>
                    <a:ext cx="1502242" cy="844711"/>
                    <a:chOff x="3087584" y="2885704"/>
                    <a:chExt cx="3716977" cy="2090057"/>
                  </a:xfrm>
                  <a:solidFill>
                    <a:srgbClr val="0070C0">
                      <a:alpha val="50000"/>
                    </a:srgbClr>
                  </a:solidFill>
                </p:grpSpPr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6507678" y="4548249"/>
                      <a:ext cx="71252" cy="427512"/>
                    </a:xfrm>
                    <a:custGeom>
                      <a:avLst/>
                      <a:gdLst>
                        <a:gd name="connsiteX0" fmla="*/ 71252 w 71252"/>
                        <a:gd name="connsiteY0" fmla="*/ 23751 h 427512"/>
                        <a:gd name="connsiteX1" fmla="*/ 0 w 71252"/>
                        <a:gd name="connsiteY1" fmla="*/ 0 h 427512"/>
                        <a:gd name="connsiteX2" fmla="*/ 11875 w 71252"/>
                        <a:gd name="connsiteY2" fmla="*/ 427512 h 427512"/>
                        <a:gd name="connsiteX3" fmla="*/ 71252 w 71252"/>
                        <a:gd name="connsiteY3" fmla="*/ 23751 h 427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1252" h="427512">
                          <a:moveTo>
                            <a:pt x="71252" y="23751"/>
                          </a:moveTo>
                          <a:lnTo>
                            <a:pt x="0" y="0"/>
                          </a:lnTo>
                          <a:lnTo>
                            <a:pt x="11875" y="427512"/>
                          </a:lnTo>
                          <a:lnTo>
                            <a:pt x="71252" y="23751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685808" y="3942608"/>
                      <a:ext cx="118753" cy="142504"/>
                    </a:xfrm>
                    <a:custGeom>
                      <a:avLst/>
                      <a:gdLst>
                        <a:gd name="connsiteX0" fmla="*/ 11875 w 118753"/>
                        <a:gd name="connsiteY0" fmla="*/ 0 h 142504"/>
                        <a:gd name="connsiteX1" fmla="*/ 118753 w 118753"/>
                        <a:gd name="connsiteY1" fmla="*/ 0 h 142504"/>
                        <a:gd name="connsiteX2" fmla="*/ 0 w 118753"/>
                        <a:gd name="connsiteY2" fmla="*/ 142504 h 142504"/>
                        <a:gd name="connsiteX3" fmla="*/ 11875 w 118753"/>
                        <a:gd name="connsiteY3" fmla="*/ 0 h 142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753" h="142504">
                          <a:moveTo>
                            <a:pt x="11875" y="0"/>
                          </a:moveTo>
                          <a:lnTo>
                            <a:pt x="118753" y="0"/>
                          </a:lnTo>
                          <a:lnTo>
                            <a:pt x="0" y="142504"/>
                          </a:lnTo>
                          <a:lnTo>
                            <a:pt x="11875" y="0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Freeform 134"/>
                    <p:cNvSpPr/>
                    <p:nvPr/>
                  </p:nvSpPr>
                  <p:spPr>
                    <a:xfrm>
                      <a:off x="3087584" y="2885704"/>
                      <a:ext cx="973777" cy="1270660"/>
                    </a:xfrm>
                    <a:custGeom>
                      <a:avLst/>
                      <a:gdLst>
                        <a:gd name="connsiteX0" fmla="*/ 0 w 973777"/>
                        <a:gd name="connsiteY0" fmla="*/ 0 h 1270660"/>
                        <a:gd name="connsiteX1" fmla="*/ 973777 w 973777"/>
                        <a:gd name="connsiteY1" fmla="*/ 1270660 h 1270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73777" h="1270660">
                          <a:moveTo>
                            <a:pt x="0" y="0"/>
                          </a:moveTo>
                          <a:lnTo>
                            <a:pt x="973777" y="1270660"/>
                          </a:lnTo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" name="Group 90"/>
                  <p:cNvGrpSpPr>
                    <a:grpSpLocks noChangeAspect="1"/>
                  </p:cNvGrpSpPr>
                  <p:nvPr/>
                </p:nvGrpSpPr>
                <p:grpSpPr>
                  <a:xfrm>
                    <a:off x="6655711" y="3140178"/>
                    <a:ext cx="826353" cy="422445"/>
                    <a:chOff x="1786353" y="2054200"/>
                    <a:chExt cx="3696209" cy="1889560"/>
                  </a:xfrm>
                  <a:solidFill>
                    <a:srgbClr val="0070C0">
                      <a:alpha val="50000"/>
                    </a:srgbClr>
                  </a:solidFill>
                </p:grpSpPr>
                <p:grpSp>
                  <p:nvGrpSpPr>
                    <p:cNvPr id="121" name="Group 72"/>
                    <p:cNvGrpSpPr/>
                    <p:nvPr/>
                  </p:nvGrpSpPr>
                  <p:grpSpPr>
                    <a:xfrm>
                      <a:off x="1801833" y="2054200"/>
                      <a:ext cx="3680729" cy="1886693"/>
                      <a:chOff x="1996246" y="2536596"/>
                      <a:chExt cx="5739591" cy="2942038"/>
                    </a:xfrm>
                    <a:grpFill/>
                  </p:grpSpPr>
                  <p:grpSp>
                    <p:nvGrpSpPr>
                      <p:cNvPr id="123" name="Group 67"/>
                      <p:cNvGrpSpPr/>
                      <p:nvPr/>
                    </p:nvGrpSpPr>
                    <p:grpSpPr>
                      <a:xfrm>
                        <a:off x="2390649" y="2588291"/>
                        <a:ext cx="4068837" cy="2810985"/>
                        <a:chOff x="2390649" y="2588291"/>
                        <a:chExt cx="4068837" cy="2810985"/>
                      </a:xfrm>
                      <a:grpFill/>
                    </p:grpSpPr>
                    <p:sp>
                      <p:nvSpPr>
                        <p:cNvPr id="126" name="Freeform 21"/>
                        <p:cNvSpPr>
                          <a:spLocks/>
                        </p:cNvSpPr>
                        <p:nvPr/>
                      </p:nvSpPr>
                      <p:spPr bwMode="auto">
                        <a:xfrm rot="60000">
                          <a:off x="3379239" y="3859713"/>
                          <a:ext cx="297311" cy="268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3"/>
                            </a:cxn>
                            <a:cxn ang="0">
                              <a:pos x="69" y="111"/>
                            </a:cxn>
                            <a:cxn ang="0">
                              <a:pos x="114" y="168"/>
                            </a:cxn>
                            <a:cxn ang="0">
                              <a:pos x="138" y="198"/>
                            </a:cxn>
                            <a:cxn ang="0">
                              <a:pos x="171" y="150"/>
                            </a:cxn>
                            <a:cxn ang="0">
                              <a:pos x="219" y="150"/>
                            </a:cxn>
                            <a:cxn ang="0">
                              <a:pos x="126" y="0"/>
                            </a:cxn>
                            <a:cxn ang="0">
                              <a:pos x="81" y="3"/>
                            </a:cxn>
                            <a:cxn ang="0">
                              <a:pos x="42" y="3"/>
                            </a:cxn>
                            <a:cxn ang="0">
                              <a:pos x="0" y="33"/>
                            </a:cxn>
                          </a:cxnLst>
                          <a:rect l="0" t="0" r="r" b="b"/>
                          <a:pathLst>
                            <a:path w="219" h="198">
                              <a:moveTo>
                                <a:pt x="0" y="33"/>
                              </a:moveTo>
                              <a:lnTo>
                                <a:pt x="69" y="111"/>
                              </a:lnTo>
                              <a:lnTo>
                                <a:pt x="114" y="168"/>
                              </a:lnTo>
                              <a:lnTo>
                                <a:pt x="138" y="198"/>
                              </a:lnTo>
                              <a:lnTo>
                                <a:pt x="171" y="150"/>
                              </a:lnTo>
                              <a:lnTo>
                                <a:pt x="219" y="150"/>
                              </a:lnTo>
                              <a:lnTo>
                                <a:pt x="126" y="0"/>
                              </a:lnTo>
                              <a:lnTo>
                                <a:pt x="81" y="3"/>
                              </a:lnTo>
                              <a:lnTo>
                                <a:pt x="42" y="3"/>
                              </a:lnTo>
                              <a:lnTo>
                                <a:pt x="0" y="33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27" name="Group 79"/>
                        <p:cNvGrpSpPr/>
                        <p:nvPr/>
                      </p:nvGrpSpPr>
                      <p:grpSpPr>
                        <a:xfrm rot="60000">
                          <a:off x="5848893" y="5125714"/>
                          <a:ext cx="610593" cy="273562"/>
                          <a:chOff x="5528831" y="5056018"/>
                          <a:chExt cx="704346" cy="315566"/>
                        </a:xfrm>
                        <a:grpFill/>
                      </p:grpSpPr>
                      <p:sp>
                        <p:nvSpPr>
                          <p:cNvPr id="131" name="Freeform 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871857" y="5056018"/>
                            <a:ext cx="361320" cy="31556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102"/>
                              </a:cxn>
                              <a:cxn ang="0">
                                <a:pos x="15" y="207"/>
                              </a:cxn>
                              <a:cxn ang="0">
                                <a:pos x="105" y="168"/>
                              </a:cxn>
                              <a:cxn ang="0">
                                <a:pos x="177" y="159"/>
                              </a:cxn>
                              <a:cxn ang="0">
                                <a:pos x="216" y="150"/>
                              </a:cxn>
                              <a:cxn ang="0">
                                <a:pos x="237" y="51"/>
                              </a:cxn>
                              <a:cxn ang="0">
                                <a:pos x="207" y="3"/>
                              </a:cxn>
                              <a:cxn ang="0">
                                <a:pos x="120" y="6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37" h="207">
                                <a:moveTo>
                                  <a:pt x="0" y="0"/>
                                </a:moveTo>
                                <a:lnTo>
                                  <a:pt x="3" y="102"/>
                                </a:lnTo>
                                <a:lnTo>
                                  <a:pt x="15" y="207"/>
                                </a:lnTo>
                                <a:lnTo>
                                  <a:pt x="105" y="168"/>
                                </a:lnTo>
                                <a:lnTo>
                                  <a:pt x="177" y="159"/>
                                </a:lnTo>
                                <a:lnTo>
                                  <a:pt x="216" y="150"/>
                                </a:lnTo>
                                <a:lnTo>
                                  <a:pt x="237" y="51"/>
                                </a:lnTo>
                                <a:lnTo>
                                  <a:pt x="207" y="3"/>
                                </a:lnTo>
                                <a:lnTo>
                                  <a:pt x="12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2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528831" y="5056018"/>
                            <a:ext cx="356747" cy="31556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5" y="159"/>
                              </a:cxn>
                              <a:cxn ang="0">
                                <a:pos x="24" y="84"/>
                              </a:cxn>
                              <a:cxn ang="0">
                                <a:pos x="0" y="0"/>
                              </a:cxn>
                              <a:cxn ang="0">
                                <a:pos x="222" y="0"/>
                              </a:cxn>
                              <a:cxn ang="0">
                                <a:pos x="225" y="102"/>
                              </a:cxn>
                              <a:cxn ang="0">
                                <a:pos x="234" y="207"/>
                              </a:cxn>
                              <a:cxn ang="0">
                                <a:pos x="171" y="207"/>
                              </a:cxn>
                              <a:cxn ang="0">
                                <a:pos x="126" y="201"/>
                              </a:cxn>
                              <a:cxn ang="0">
                                <a:pos x="45" y="159"/>
                              </a:cxn>
                            </a:cxnLst>
                            <a:rect l="0" t="0" r="r" b="b"/>
                            <a:pathLst>
                              <a:path w="234" h="207">
                                <a:moveTo>
                                  <a:pt x="45" y="159"/>
                                </a:moveTo>
                                <a:lnTo>
                                  <a:pt x="24" y="84"/>
                                </a:lnTo>
                                <a:lnTo>
                                  <a:pt x="0" y="0"/>
                                </a:lnTo>
                                <a:lnTo>
                                  <a:pt x="222" y="0"/>
                                </a:lnTo>
                                <a:lnTo>
                                  <a:pt x="225" y="102"/>
                                </a:lnTo>
                                <a:lnTo>
                                  <a:pt x="234" y="207"/>
                                </a:lnTo>
                                <a:lnTo>
                                  <a:pt x="171" y="207"/>
                                </a:lnTo>
                                <a:lnTo>
                                  <a:pt x="126" y="201"/>
                                </a:lnTo>
                                <a:lnTo>
                                  <a:pt x="45" y="159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28" name="Group 80"/>
                        <p:cNvGrpSpPr/>
                        <p:nvPr/>
                      </p:nvGrpSpPr>
                      <p:grpSpPr>
                        <a:xfrm rot="60000">
                          <a:off x="2390649" y="2588291"/>
                          <a:ext cx="974909" cy="2696491"/>
                          <a:chOff x="1481668" y="2261666"/>
                          <a:chExt cx="1124601" cy="3110523"/>
                        </a:xfrm>
                        <a:grpFill/>
                      </p:grpSpPr>
                      <p:sp>
                        <p:nvSpPr>
                          <p:cNvPr id="129" name="Freeform 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667" y="2261666"/>
                            <a:ext cx="347602" cy="29270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192"/>
                              </a:cxn>
                              <a:cxn ang="0">
                                <a:pos x="225" y="51"/>
                              </a:cxn>
                              <a:cxn ang="0">
                                <a:pos x="228" y="3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28" h="192">
                                <a:moveTo>
                                  <a:pt x="0" y="0"/>
                                </a:moveTo>
                                <a:lnTo>
                                  <a:pt x="6" y="192"/>
                                </a:lnTo>
                                <a:lnTo>
                                  <a:pt x="225" y="51"/>
                                </a:lnTo>
                                <a:lnTo>
                                  <a:pt x="228" y="3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0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1668" y="4155026"/>
                            <a:ext cx="825377" cy="121716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92" y="0"/>
                              </a:cxn>
                              <a:cxn ang="0">
                                <a:pos x="720" y="0"/>
                              </a:cxn>
                              <a:cxn ang="0">
                                <a:pos x="640" y="48"/>
                              </a:cxn>
                              <a:cxn ang="0">
                                <a:pos x="569" y="79"/>
                              </a:cxn>
                              <a:cxn ang="0">
                                <a:pos x="488" y="88"/>
                              </a:cxn>
                              <a:cxn ang="0">
                                <a:pos x="400" y="56"/>
                              </a:cxn>
                              <a:cxn ang="0">
                                <a:pos x="336" y="72"/>
                              </a:cxn>
                              <a:cxn ang="0">
                                <a:pos x="272" y="160"/>
                              </a:cxn>
                              <a:cxn ang="0">
                                <a:pos x="208" y="288"/>
                              </a:cxn>
                              <a:cxn ang="0">
                                <a:pos x="168" y="384"/>
                              </a:cxn>
                              <a:cxn ang="0">
                                <a:pos x="112" y="464"/>
                              </a:cxn>
                              <a:cxn ang="0">
                                <a:pos x="0" y="504"/>
                              </a:cxn>
                              <a:cxn ang="0">
                                <a:pos x="48" y="1192"/>
                              </a:cxn>
                              <a:cxn ang="0">
                                <a:pos x="808" y="1192"/>
                              </a:cxn>
                              <a:cxn ang="0">
                                <a:pos x="792" y="0"/>
                              </a:cxn>
                            </a:cxnLst>
                            <a:rect l="0" t="0" r="r" b="b"/>
                            <a:pathLst>
                              <a:path w="808" h="1192">
                                <a:moveTo>
                                  <a:pt x="792" y="0"/>
                                </a:moveTo>
                                <a:lnTo>
                                  <a:pt x="720" y="0"/>
                                </a:lnTo>
                                <a:lnTo>
                                  <a:pt x="640" y="48"/>
                                </a:lnTo>
                                <a:lnTo>
                                  <a:pt x="569" y="79"/>
                                </a:lnTo>
                                <a:lnTo>
                                  <a:pt x="488" y="88"/>
                                </a:lnTo>
                                <a:lnTo>
                                  <a:pt x="400" y="56"/>
                                </a:lnTo>
                                <a:lnTo>
                                  <a:pt x="336" y="72"/>
                                </a:lnTo>
                                <a:lnTo>
                                  <a:pt x="272" y="160"/>
                                </a:lnTo>
                                <a:lnTo>
                                  <a:pt x="208" y="288"/>
                                </a:lnTo>
                                <a:lnTo>
                                  <a:pt x="168" y="384"/>
                                </a:lnTo>
                                <a:lnTo>
                                  <a:pt x="112" y="464"/>
                                </a:lnTo>
                                <a:lnTo>
                                  <a:pt x="0" y="504"/>
                                </a:lnTo>
                                <a:lnTo>
                                  <a:pt x="48" y="1192"/>
                                </a:lnTo>
                                <a:lnTo>
                                  <a:pt x="808" y="1192"/>
                                </a:lnTo>
                                <a:lnTo>
                                  <a:pt x="79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24" name="Freeform 123"/>
                      <p:cNvSpPr/>
                      <p:nvPr/>
                    </p:nvSpPr>
                    <p:spPr>
                      <a:xfrm>
                        <a:off x="1996246" y="5305595"/>
                        <a:ext cx="117436" cy="173039"/>
                      </a:xfrm>
                      <a:custGeom>
                        <a:avLst/>
                        <a:gdLst>
                          <a:gd name="connsiteX0" fmla="*/ 105507 w 246184"/>
                          <a:gd name="connsiteY0" fmla="*/ 0 h 381837"/>
                          <a:gd name="connsiteX1" fmla="*/ 0 w 246184"/>
                          <a:gd name="connsiteY1" fmla="*/ 366765 h 381837"/>
                          <a:gd name="connsiteX2" fmla="*/ 80386 w 246184"/>
                          <a:gd name="connsiteY2" fmla="*/ 381837 h 381837"/>
                          <a:gd name="connsiteX3" fmla="*/ 246184 w 246184"/>
                          <a:gd name="connsiteY3" fmla="*/ 0 h 381837"/>
                          <a:gd name="connsiteX4" fmla="*/ 105507 w 246184"/>
                          <a:gd name="connsiteY4" fmla="*/ 0 h 3818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6184" h="381837">
                            <a:moveTo>
                              <a:pt x="105507" y="0"/>
                            </a:moveTo>
                            <a:lnTo>
                              <a:pt x="0" y="366765"/>
                            </a:lnTo>
                            <a:lnTo>
                              <a:pt x="80386" y="381837"/>
                            </a:lnTo>
                            <a:lnTo>
                              <a:pt x="246184" y="0"/>
                            </a:lnTo>
                            <a:lnTo>
                              <a:pt x="105507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Freeform 124"/>
                      <p:cNvSpPr/>
                      <p:nvPr/>
                    </p:nvSpPr>
                    <p:spPr>
                      <a:xfrm>
                        <a:off x="7724309" y="2536596"/>
                        <a:ext cx="11528" cy="126357"/>
                      </a:xfrm>
                      <a:custGeom>
                        <a:avLst/>
                        <a:gdLst>
                          <a:gd name="connsiteX0" fmla="*/ 141515 w 141515"/>
                          <a:gd name="connsiteY0" fmla="*/ 0 h 1415143"/>
                          <a:gd name="connsiteX1" fmla="*/ 119743 w 141515"/>
                          <a:gd name="connsiteY1" fmla="*/ 293915 h 1415143"/>
                          <a:gd name="connsiteX2" fmla="*/ 108858 w 141515"/>
                          <a:gd name="connsiteY2" fmla="*/ 544286 h 1415143"/>
                          <a:gd name="connsiteX3" fmla="*/ 65315 w 141515"/>
                          <a:gd name="connsiteY3" fmla="*/ 881743 h 1415143"/>
                          <a:gd name="connsiteX4" fmla="*/ 32658 w 141515"/>
                          <a:gd name="connsiteY4" fmla="*/ 1186543 h 1415143"/>
                          <a:gd name="connsiteX5" fmla="*/ 0 w 141515"/>
                          <a:gd name="connsiteY5" fmla="*/ 1415143 h 141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515" h="1415143">
                            <a:moveTo>
                              <a:pt x="141515" y="0"/>
                            </a:moveTo>
                            <a:lnTo>
                              <a:pt x="119743" y="293915"/>
                            </a:lnTo>
                            <a:lnTo>
                              <a:pt x="108858" y="544286"/>
                            </a:lnTo>
                            <a:lnTo>
                              <a:pt x="65315" y="881743"/>
                            </a:lnTo>
                            <a:lnTo>
                              <a:pt x="32658" y="1186543"/>
                            </a:lnTo>
                            <a:lnTo>
                              <a:pt x="0" y="1415143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2" name="Freeform 121"/>
                    <p:cNvSpPr/>
                    <p:nvPr/>
                  </p:nvSpPr>
                  <p:spPr bwMode="auto">
                    <a:xfrm>
                      <a:off x="1786353" y="3827867"/>
                      <a:ext cx="81555" cy="115893"/>
                    </a:xfrm>
                    <a:custGeom>
                      <a:avLst/>
                      <a:gdLst>
                        <a:gd name="connsiteX0" fmla="*/ 106325 w 202019"/>
                        <a:gd name="connsiteY0" fmla="*/ 0 h 287079"/>
                        <a:gd name="connsiteX1" fmla="*/ 0 w 202019"/>
                        <a:gd name="connsiteY1" fmla="*/ 287079 h 287079"/>
                        <a:gd name="connsiteX2" fmla="*/ 85060 w 202019"/>
                        <a:gd name="connsiteY2" fmla="*/ 276447 h 287079"/>
                        <a:gd name="connsiteX3" fmla="*/ 202019 w 202019"/>
                        <a:gd name="connsiteY3" fmla="*/ 0 h 287079"/>
                        <a:gd name="connsiteX4" fmla="*/ 106325 w 202019"/>
                        <a:gd name="connsiteY4" fmla="*/ 0 h 28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2019" h="287079">
                          <a:moveTo>
                            <a:pt x="106325" y="0"/>
                          </a:moveTo>
                          <a:lnTo>
                            <a:pt x="0" y="287079"/>
                          </a:lnTo>
                          <a:lnTo>
                            <a:pt x="85060" y="276447"/>
                          </a:lnTo>
                          <a:lnTo>
                            <a:pt x="202019" y="0"/>
                          </a:lnTo>
                          <a:lnTo>
                            <a:pt x="106325" y="0"/>
                          </a:lnTo>
                          <a:close/>
                        </a:path>
                      </a:pathLst>
                    </a:cu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4" name="Group 78"/>
                  <p:cNvGrpSpPr>
                    <a:grpSpLocks noChangeAspect="1"/>
                  </p:cNvGrpSpPr>
                  <p:nvPr/>
                </p:nvGrpSpPr>
                <p:grpSpPr>
                  <a:xfrm>
                    <a:off x="3940549" y="1816891"/>
                    <a:ext cx="3377733" cy="2455064"/>
                    <a:chOff x="817424" y="581891"/>
                    <a:chExt cx="8267199" cy="6008914"/>
                  </a:xfrm>
                </p:grpSpPr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866899" y="1045029"/>
                      <a:ext cx="7053943" cy="4833257"/>
                    </a:xfrm>
                    <a:custGeom>
                      <a:avLst/>
                      <a:gdLst>
                        <a:gd name="connsiteX0" fmla="*/ 0 w 7053943"/>
                        <a:gd name="connsiteY0" fmla="*/ 0 h 4833257"/>
                        <a:gd name="connsiteX1" fmla="*/ 843148 w 7053943"/>
                        <a:gd name="connsiteY1" fmla="*/ 237506 h 4833257"/>
                        <a:gd name="connsiteX2" fmla="*/ 1389413 w 7053943"/>
                        <a:gd name="connsiteY2" fmla="*/ 463137 h 4833257"/>
                        <a:gd name="connsiteX3" fmla="*/ 2256311 w 7053943"/>
                        <a:gd name="connsiteY3" fmla="*/ 878774 h 4833257"/>
                        <a:gd name="connsiteX4" fmla="*/ 2790701 w 7053943"/>
                        <a:gd name="connsiteY4" fmla="*/ 1246909 h 4833257"/>
                        <a:gd name="connsiteX5" fmla="*/ 3087584 w 7053943"/>
                        <a:gd name="connsiteY5" fmla="*/ 1567542 h 4833257"/>
                        <a:gd name="connsiteX6" fmla="*/ 3384467 w 7053943"/>
                        <a:gd name="connsiteY6" fmla="*/ 1710046 h 4833257"/>
                        <a:gd name="connsiteX7" fmla="*/ 3550722 w 7053943"/>
                        <a:gd name="connsiteY7" fmla="*/ 1852550 h 4833257"/>
                        <a:gd name="connsiteX8" fmla="*/ 4524498 w 7053943"/>
                        <a:gd name="connsiteY8" fmla="*/ 1852550 h 4833257"/>
                        <a:gd name="connsiteX9" fmla="*/ 4821382 w 7053943"/>
                        <a:gd name="connsiteY9" fmla="*/ 1745672 h 4833257"/>
                        <a:gd name="connsiteX10" fmla="*/ 5094514 w 7053943"/>
                        <a:gd name="connsiteY10" fmla="*/ 1686296 h 4833257"/>
                        <a:gd name="connsiteX11" fmla="*/ 5320145 w 7053943"/>
                        <a:gd name="connsiteY11" fmla="*/ 1674420 h 4833257"/>
                        <a:gd name="connsiteX12" fmla="*/ 5617028 w 7053943"/>
                        <a:gd name="connsiteY12" fmla="*/ 1531916 h 4833257"/>
                        <a:gd name="connsiteX13" fmla="*/ 5759532 w 7053943"/>
                        <a:gd name="connsiteY13" fmla="*/ 1472540 h 4833257"/>
                        <a:gd name="connsiteX14" fmla="*/ 5949537 w 7053943"/>
                        <a:gd name="connsiteY14" fmla="*/ 1555667 h 4833257"/>
                        <a:gd name="connsiteX15" fmla="*/ 6198919 w 7053943"/>
                        <a:gd name="connsiteY15" fmla="*/ 1674420 h 4833257"/>
                        <a:gd name="connsiteX16" fmla="*/ 6282046 w 7053943"/>
                        <a:gd name="connsiteY16" fmla="*/ 1781298 h 4833257"/>
                        <a:gd name="connsiteX17" fmla="*/ 6270171 w 7053943"/>
                        <a:gd name="connsiteY17" fmla="*/ 2743200 h 4833257"/>
                        <a:gd name="connsiteX18" fmla="*/ 6994566 w 7053943"/>
                        <a:gd name="connsiteY18" fmla="*/ 2885703 h 4833257"/>
                        <a:gd name="connsiteX19" fmla="*/ 7053943 w 7053943"/>
                        <a:gd name="connsiteY19" fmla="*/ 3336966 h 4833257"/>
                        <a:gd name="connsiteX20" fmla="*/ 6840187 w 7053943"/>
                        <a:gd name="connsiteY20" fmla="*/ 3598223 h 4833257"/>
                        <a:gd name="connsiteX21" fmla="*/ 6852062 w 7053943"/>
                        <a:gd name="connsiteY21" fmla="*/ 3990109 h 4833257"/>
                        <a:gd name="connsiteX22" fmla="*/ 6852062 w 7053943"/>
                        <a:gd name="connsiteY22" fmla="*/ 4334493 h 4833257"/>
                        <a:gd name="connsiteX23" fmla="*/ 6863937 w 7053943"/>
                        <a:gd name="connsiteY23" fmla="*/ 4678877 h 4833257"/>
                        <a:gd name="connsiteX24" fmla="*/ 6780810 w 7053943"/>
                        <a:gd name="connsiteY24" fmla="*/ 4690753 h 4833257"/>
                        <a:gd name="connsiteX25" fmla="*/ 6697683 w 7053943"/>
                        <a:gd name="connsiteY25" fmla="*/ 4833257 h 4833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7053943" h="4833257">
                          <a:moveTo>
                            <a:pt x="0" y="0"/>
                          </a:moveTo>
                          <a:lnTo>
                            <a:pt x="843148" y="237506"/>
                          </a:lnTo>
                          <a:lnTo>
                            <a:pt x="1389413" y="463137"/>
                          </a:lnTo>
                          <a:lnTo>
                            <a:pt x="2256311" y="878774"/>
                          </a:lnTo>
                          <a:lnTo>
                            <a:pt x="2790701" y="1246909"/>
                          </a:lnTo>
                          <a:lnTo>
                            <a:pt x="3087584" y="1567542"/>
                          </a:lnTo>
                          <a:lnTo>
                            <a:pt x="3384467" y="1710046"/>
                          </a:lnTo>
                          <a:lnTo>
                            <a:pt x="3550722" y="1852550"/>
                          </a:lnTo>
                          <a:lnTo>
                            <a:pt x="4524498" y="1852550"/>
                          </a:lnTo>
                          <a:lnTo>
                            <a:pt x="4821382" y="1745672"/>
                          </a:lnTo>
                          <a:lnTo>
                            <a:pt x="5094514" y="1686296"/>
                          </a:lnTo>
                          <a:lnTo>
                            <a:pt x="5320145" y="1674420"/>
                          </a:lnTo>
                          <a:lnTo>
                            <a:pt x="5617028" y="1531916"/>
                          </a:lnTo>
                          <a:lnTo>
                            <a:pt x="5759532" y="1472540"/>
                          </a:lnTo>
                          <a:lnTo>
                            <a:pt x="5949537" y="1555667"/>
                          </a:lnTo>
                          <a:lnTo>
                            <a:pt x="6198919" y="1674420"/>
                          </a:lnTo>
                          <a:lnTo>
                            <a:pt x="6282046" y="1781298"/>
                          </a:lnTo>
                          <a:lnTo>
                            <a:pt x="6270171" y="2743200"/>
                          </a:lnTo>
                          <a:lnTo>
                            <a:pt x="6994566" y="2885703"/>
                          </a:lnTo>
                          <a:lnTo>
                            <a:pt x="7053943" y="3336966"/>
                          </a:lnTo>
                          <a:lnTo>
                            <a:pt x="6840187" y="3598223"/>
                          </a:lnTo>
                          <a:lnTo>
                            <a:pt x="6852062" y="3990109"/>
                          </a:lnTo>
                          <a:lnTo>
                            <a:pt x="6852062" y="4334493"/>
                          </a:lnTo>
                          <a:lnTo>
                            <a:pt x="6863937" y="4678877"/>
                          </a:lnTo>
                          <a:lnTo>
                            <a:pt x="6780810" y="4690753"/>
                          </a:lnTo>
                          <a:lnTo>
                            <a:pt x="6697683" y="4833257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817424" y="995554"/>
                      <a:ext cx="7053943" cy="4833257"/>
                    </a:xfrm>
                    <a:custGeom>
                      <a:avLst/>
                      <a:gdLst>
                        <a:gd name="connsiteX0" fmla="*/ 0 w 7053943"/>
                        <a:gd name="connsiteY0" fmla="*/ 0 h 4833257"/>
                        <a:gd name="connsiteX1" fmla="*/ 843148 w 7053943"/>
                        <a:gd name="connsiteY1" fmla="*/ 237506 h 4833257"/>
                        <a:gd name="connsiteX2" fmla="*/ 1389413 w 7053943"/>
                        <a:gd name="connsiteY2" fmla="*/ 463137 h 4833257"/>
                        <a:gd name="connsiteX3" fmla="*/ 2256311 w 7053943"/>
                        <a:gd name="connsiteY3" fmla="*/ 878774 h 4833257"/>
                        <a:gd name="connsiteX4" fmla="*/ 2790701 w 7053943"/>
                        <a:gd name="connsiteY4" fmla="*/ 1246909 h 4833257"/>
                        <a:gd name="connsiteX5" fmla="*/ 3087584 w 7053943"/>
                        <a:gd name="connsiteY5" fmla="*/ 1567542 h 4833257"/>
                        <a:gd name="connsiteX6" fmla="*/ 3384467 w 7053943"/>
                        <a:gd name="connsiteY6" fmla="*/ 1710046 h 4833257"/>
                        <a:gd name="connsiteX7" fmla="*/ 3550722 w 7053943"/>
                        <a:gd name="connsiteY7" fmla="*/ 1852550 h 4833257"/>
                        <a:gd name="connsiteX8" fmla="*/ 4524498 w 7053943"/>
                        <a:gd name="connsiteY8" fmla="*/ 1852550 h 4833257"/>
                        <a:gd name="connsiteX9" fmla="*/ 4821382 w 7053943"/>
                        <a:gd name="connsiteY9" fmla="*/ 1745672 h 4833257"/>
                        <a:gd name="connsiteX10" fmla="*/ 5094514 w 7053943"/>
                        <a:gd name="connsiteY10" fmla="*/ 1686296 h 4833257"/>
                        <a:gd name="connsiteX11" fmla="*/ 5320145 w 7053943"/>
                        <a:gd name="connsiteY11" fmla="*/ 1674420 h 4833257"/>
                        <a:gd name="connsiteX12" fmla="*/ 5617028 w 7053943"/>
                        <a:gd name="connsiteY12" fmla="*/ 1531916 h 4833257"/>
                        <a:gd name="connsiteX13" fmla="*/ 5759532 w 7053943"/>
                        <a:gd name="connsiteY13" fmla="*/ 1472540 h 4833257"/>
                        <a:gd name="connsiteX14" fmla="*/ 5949537 w 7053943"/>
                        <a:gd name="connsiteY14" fmla="*/ 1555667 h 4833257"/>
                        <a:gd name="connsiteX15" fmla="*/ 6198919 w 7053943"/>
                        <a:gd name="connsiteY15" fmla="*/ 1674420 h 4833257"/>
                        <a:gd name="connsiteX16" fmla="*/ 6282046 w 7053943"/>
                        <a:gd name="connsiteY16" fmla="*/ 1781298 h 4833257"/>
                        <a:gd name="connsiteX17" fmla="*/ 6270171 w 7053943"/>
                        <a:gd name="connsiteY17" fmla="*/ 2743200 h 4833257"/>
                        <a:gd name="connsiteX18" fmla="*/ 6994566 w 7053943"/>
                        <a:gd name="connsiteY18" fmla="*/ 2885703 h 4833257"/>
                        <a:gd name="connsiteX19" fmla="*/ 7053943 w 7053943"/>
                        <a:gd name="connsiteY19" fmla="*/ 3336966 h 4833257"/>
                        <a:gd name="connsiteX20" fmla="*/ 6840187 w 7053943"/>
                        <a:gd name="connsiteY20" fmla="*/ 3598223 h 4833257"/>
                        <a:gd name="connsiteX21" fmla="*/ 6852062 w 7053943"/>
                        <a:gd name="connsiteY21" fmla="*/ 3990109 h 4833257"/>
                        <a:gd name="connsiteX22" fmla="*/ 6852062 w 7053943"/>
                        <a:gd name="connsiteY22" fmla="*/ 4334493 h 4833257"/>
                        <a:gd name="connsiteX23" fmla="*/ 6863937 w 7053943"/>
                        <a:gd name="connsiteY23" fmla="*/ 4678877 h 4833257"/>
                        <a:gd name="connsiteX24" fmla="*/ 6780810 w 7053943"/>
                        <a:gd name="connsiteY24" fmla="*/ 4690753 h 4833257"/>
                        <a:gd name="connsiteX25" fmla="*/ 6697683 w 7053943"/>
                        <a:gd name="connsiteY25" fmla="*/ 4833257 h 4833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7053943" h="4833257">
                          <a:moveTo>
                            <a:pt x="0" y="0"/>
                          </a:moveTo>
                          <a:lnTo>
                            <a:pt x="843148" y="237506"/>
                          </a:lnTo>
                          <a:lnTo>
                            <a:pt x="1389413" y="463137"/>
                          </a:lnTo>
                          <a:lnTo>
                            <a:pt x="2256311" y="878774"/>
                          </a:lnTo>
                          <a:lnTo>
                            <a:pt x="2790701" y="1246909"/>
                          </a:lnTo>
                          <a:lnTo>
                            <a:pt x="3087584" y="1567542"/>
                          </a:lnTo>
                          <a:lnTo>
                            <a:pt x="3384467" y="1710046"/>
                          </a:lnTo>
                          <a:lnTo>
                            <a:pt x="3550722" y="1852550"/>
                          </a:lnTo>
                          <a:lnTo>
                            <a:pt x="4524498" y="1852550"/>
                          </a:lnTo>
                          <a:lnTo>
                            <a:pt x="4821382" y="1745672"/>
                          </a:lnTo>
                          <a:lnTo>
                            <a:pt x="5094514" y="1686296"/>
                          </a:lnTo>
                          <a:lnTo>
                            <a:pt x="5320145" y="1674420"/>
                          </a:lnTo>
                          <a:lnTo>
                            <a:pt x="5617028" y="1531916"/>
                          </a:lnTo>
                          <a:lnTo>
                            <a:pt x="5759532" y="1472540"/>
                          </a:lnTo>
                          <a:lnTo>
                            <a:pt x="5949537" y="1555667"/>
                          </a:lnTo>
                          <a:lnTo>
                            <a:pt x="6198919" y="1674420"/>
                          </a:lnTo>
                          <a:lnTo>
                            <a:pt x="6282046" y="1781298"/>
                          </a:lnTo>
                          <a:lnTo>
                            <a:pt x="6270171" y="2743200"/>
                          </a:lnTo>
                          <a:lnTo>
                            <a:pt x="6994566" y="2885703"/>
                          </a:lnTo>
                          <a:lnTo>
                            <a:pt x="7053943" y="3336966"/>
                          </a:lnTo>
                          <a:lnTo>
                            <a:pt x="6840187" y="3598223"/>
                          </a:lnTo>
                          <a:lnTo>
                            <a:pt x="6852062" y="3990109"/>
                          </a:lnTo>
                          <a:lnTo>
                            <a:pt x="6852062" y="4334493"/>
                          </a:lnTo>
                          <a:lnTo>
                            <a:pt x="6863937" y="4678877"/>
                          </a:lnTo>
                          <a:lnTo>
                            <a:pt x="6780810" y="4690753"/>
                          </a:lnTo>
                          <a:lnTo>
                            <a:pt x="6697683" y="4833257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2161309" y="581891"/>
                      <a:ext cx="4607626" cy="6008914"/>
                    </a:xfrm>
                    <a:custGeom>
                      <a:avLst/>
                      <a:gdLst>
                        <a:gd name="connsiteX0" fmla="*/ 4607626 w 4607626"/>
                        <a:gd name="connsiteY0" fmla="*/ 0 h 6008914"/>
                        <a:gd name="connsiteX1" fmla="*/ 3847605 w 4607626"/>
                        <a:gd name="connsiteY1" fmla="*/ 2196935 h 6008914"/>
                        <a:gd name="connsiteX2" fmla="*/ 1425039 w 4607626"/>
                        <a:gd name="connsiteY2" fmla="*/ 4583875 h 6008914"/>
                        <a:gd name="connsiteX3" fmla="*/ 0 w 4607626"/>
                        <a:gd name="connsiteY3" fmla="*/ 6008914 h 6008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7626" h="6008914">
                          <a:moveTo>
                            <a:pt x="4607626" y="0"/>
                          </a:moveTo>
                          <a:lnTo>
                            <a:pt x="3847605" y="2196935"/>
                          </a:lnTo>
                          <a:lnTo>
                            <a:pt x="1425039" y="4583875"/>
                          </a:lnTo>
                          <a:lnTo>
                            <a:pt x="0" y="6008914"/>
                          </a:ln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Freeform 119"/>
                    <p:cNvSpPr/>
                    <p:nvPr/>
                  </p:nvSpPr>
                  <p:spPr>
                    <a:xfrm>
                      <a:off x="6032665" y="2766951"/>
                      <a:ext cx="3051958" cy="2458192"/>
                    </a:xfrm>
                    <a:custGeom>
                      <a:avLst/>
                      <a:gdLst>
                        <a:gd name="connsiteX0" fmla="*/ 0 w 3051958"/>
                        <a:gd name="connsiteY0" fmla="*/ 0 h 2458192"/>
                        <a:gd name="connsiteX1" fmla="*/ 1116280 w 3051958"/>
                        <a:gd name="connsiteY1" fmla="*/ 855023 h 2458192"/>
                        <a:gd name="connsiteX2" fmla="*/ 2291938 w 3051958"/>
                        <a:gd name="connsiteY2" fmla="*/ 1816924 h 2458192"/>
                        <a:gd name="connsiteX3" fmla="*/ 3051958 w 3051958"/>
                        <a:gd name="connsiteY3" fmla="*/ 2458192 h 24581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51958" h="2458192">
                          <a:moveTo>
                            <a:pt x="0" y="0"/>
                          </a:moveTo>
                          <a:lnTo>
                            <a:pt x="1116280" y="855023"/>
                          </a:lnTo>
                          <a:lnTo>
                            <a:pt x="2291938" y="1816924"/>
                          </a:lnTo>
                          <a:lnTo>
                            <a:pt x="3051958" y="2458192"/>
                          </a:ln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5854535" y="5617029"/>
                    <a:ext cx="201880" cy="20188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3418114" y="1387434"/>
                    <a:ext cx="201880" cy="20188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Freeform 97"/>
                <p:cNvSpPr/>
                <p:nvPr/>
              </p:nvSpPr>
              <p:spPr>
                <a:xfrm>
                  <a:off x="4610100" y="3822700"/>
                  <a:ext cx="857250" cy="19050"/>
                </a:xfrm>
                <a:custGeom>
                  <a:avLst/>
                  <a:gdLst>
                    <a:gd name="connsiteX0" fmla="*/ 0 w 857250"/>
                    <a:gd name="connsiteY0" fmla="*/ 19050 h 19050"/>
                    <a:gd name="connsiteX1" fmla="*/ 857250 w 857250"/>
                    <a:gd name="connsiteY1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250" h="19050">
                      <a:moveTo>
                        <a:pt x="0" y="19050"/>
                      </a:moveTo>
                      <a:lnTo>
                        <a:pt x="857250" y="0"/>
                      </a:lnTo>
                    </a:path>
                  </a:pathLst>
                </a:custGeom>
                <a:ln w="1270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4584700" y="3810000"/>
                  <a:ext cx="876300" cy="12700"/>
                </a:xfrm>
                <a:custGeom>
                  <a:avLst/>
                  <a:gdLst>
                    <a:gd name="connsiteX0" fmla="*/ 0 w 876300"/>
                    <a:gd name="connsiteY0" fmla="*/ 12700 h 12700"/>
                    <a:gd name="connsiteX1" fmla="*/ 876300 w 876300"/>
                    <a:gd name="connsiteY1" fmla="*/ 0 h 1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6300" h="12700">
                      <a:moveTo>
                        <a:pt x="0" y="12700"/>
                      </a:moveTo>
                      <a:lnTo>
                        <a:pt x="876300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5486400" y="2648607"/>
                  <a:ext cx="2743200" cy="1166648"/>
                </a:xfrm>
                <a:custGeom>
                  <a:avLst/>
                  <a:gdLst>
                    <a:gd name="connsiteX0" fmla="*/ 0 w 2743200"/>
                    <a:gd name="connsiteY0" fmla="*/ 1150883 h 1166648"/>
                    <a:gd name="connsiteX1" fmla="*/ 220717 w 2743200"/>
                    <a:gd name="connsiteY1" fmla="*/ 1103586 h 1166648"/>
                    <a:gd name="connsiteX2" fmla="*/ 488731 w 2743200"/>
                    <a:gd name="connsiteY2" fmla="*/ 1166648 h 1166648"/>
                    <a:gd name="connsiteX3" fmla="*/ 835572 w 2743200"/>
                    <a:gd name="connsiteY3" fmla="*/ 1072055 h 1166648"/>
                    <a:gd name="connsiteX4" fmla="*/ 1040524 w 2743200"/>
                    <a:gd name="connsiteY4" fmla="*/ 1024759 h 1166648"/>
                    <a:gd name="connsiteX5" fmla="*/ 1135117 w 2743200"/>
                    <a:gd name="connsiteY5" fmla="*/ 1024759 h 1166648"/>
                    <a:gd name="connsiteX6" fmla="*/ 1592317 w 2743200"/>
                    <a:gd name="connsiteY6" fmla="*/ 677917 h 1166648"/>
                    <a:gd name="connsiteX7" fmla="*/ 1749972 w 2743200"/>
                    <a:gd name="connsiteY7" fmla="*/ 725214 h 1166648"/>
                    <a:gd name="connsiteX8" fmla="*/ 2002221 w 2743200"/>
                    <a:gd name="connsiteY8" fmla="*/ 677917 h 1166648"/>
                    <a:gd name="connsiteX9" fmla="*/ 2096814 w 2743200"/>
                    <a:gd name="connsiteY9" fmla="*/ 677917 h 1166648"/>
                    <a:gd name="connsiteX10" fmla="*/ 2128345 w 2743200"/>
                    <a:gd name="connsiteY10" fmla="*/ 488731 h 1166648"/>
                    <a:gd name="connsiteX11" fmla="*/ 2286000 w 2743200"/>
                    <a:gd name="connsiteY11" fmla="*/ 409903 h 1166648"/>
                    <a:gd name="connsiteX12" fmla="*/ 2286000 w 2743200"/>
                    <a:gd name="connsiteY12" fmla="*/ 315310 h 1166648"/>
                    <a:gd name="connsiteX13" fmla="*/ 2443655 w 2743200"/>
                    <a:gd name="connsiteY13" fmla="*/ 299545 h 1166648"/>
                    <a:gd name="connsiteX14" fmla="*/ 2443655 w 2743200"/>
                    <a:gd name="connsiteY14" fmla="*/ 204952 h 1166648"/>
                    <a:gd name="connsiteX15" fmla="*/ 2743200 w 2743200"/>
                    <a:gd name="connsiteY15" fmla="*/ 0 h 116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3200" h="1166648">
                      <a:moveTo>
                        <a:pt x="0" y="1150883"/>
                      </a:moveTo>
                      <a:lnTo>
                        <a:pt x="220717" y="1103586"/>
                      </a:lnTo>
                      <a:lnTo>
                        <a:pt x="488731" y="1166648"/>
                      </a:lnTo>
                      <a:lnTo>
                        <a:pt x="835572" y="1072055"/>
                      </a:lnTo>
                      <a:lnTo>
                        <a:pt x="1040524" y="1024759"/>
                      </a:lnTo>
                      <a:lnTo>
                        <a:pt x="1135117" y="1024759"/>
                      </a:lnTo>
                      <a:lnTo>
                        <a:pt x="1592317" y="677917"/>
                      </a:lnTo>
                      <a:lnTo>
                        <a:pt x="1749972" y="725214"/>
                      </a:lnTo>
                      <a:lnTo>
                        <a:pt x="2002221" y="677917"/>
                      </a:lnTo>
                      <a:lnTo>
                        <a:pt x="2096814" y="677917"/>
                      </a:lnTo>
                      <a:lnTo>
                        <a:pt x="2128345" y="488731"/>
                      </a:lnTo>
                      <a:lnTo>
                        <a:pt x="2286000" y="409903"/>
                      </a:lnTo>
                      <a:lnTo>
                        <a:pt x="2286000" y="315310"/>
                      </a:lnTo>
                      <a:lnTo>
                        <a:pt x="2443655" y="299545"/>
                      </a:lnTo>
                      <a:lnTo>
                        <a:pt x="2443655" y="204952"/>
                      </a:lnTo>
                      <a:lnTo>
                        <a:pt x="2743200" y="0"/>
                      </a:lnTo>
                    </a:path>
                  </a:pathLst>
                </a:custGeom>
                <a:ln w="127000" cmpd="sng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5514790" y="2641229"/>
                  <a:ext cx="2743200" cy="1166648"/>
                </a:xfrm>
                <a:custGeom>
                  <a:avLst/>
                  <a:gdLst>
                    <a:gd name="connsiteX0" fmla="*/ 0 w 2743200"/>
                    <a:gd name="connsiteY0" fmla="*/ 1150883 h 1166648"/>
                    <a:gd name="connsiteX1" fmla="*/ 220717 w 2743200"/>
                    <a:gd name="connsiteY1" fmla="*/ 1103586 h 1166648"/>
                    <a:gd name="connsiteX2" fmla="*/ 488731 w 2743200"/>
                    <a:gd name="connsiteY2" fmla="*/ 1166648 h 1166648"/>
                    <a:gd name="connsiteX3" fmla="*/ 835572 w 2743200"/>
                    <a:gd name="connsiteY3" fmla="*/ 1072055 h 1166648"/>
                    <a:gd name="connsiteX4" fmla="*/ 1040524 w 2743200"/>
                    <a:gd name="connsiteY4" fmla="*/ 1024759 h 1166648"/>
                    <a:gd name="connsiteX5" fmla="*/ 1135117 w 2743200"/>
                    <a:gd name="connsiteY5" fmla="*/ 1024759 h 1166648"/>
                    <a:gd name="connsiteX6" fmla="*/ 1592317 w 2743200"/>
                    <a:gd name="connsiteY6" fmla="*/ 677917 h 1166648"/>
                    <a:gd name="connsiteX7" fmla="*/ 1749972 w 2743200"/>
                    <a:gd name="connsiteY7" fmla="*/ 725214 h 1166648"/>
                    <a:gd name="connsiteX8" fmla="*/ 2002221 w 2743200"/>
                    <a:gd name="connsiteY8" fmla="*/ 677917 h 1166648"/>
                    <a:gd name="connsiteX9" fmla="*/ 2096814 w 2743200"/>
                    <a:gd name="connsiteY9" fmla="*/ 677917 h 1166648"/>
                    <a:gd name="connsiteX10" fmla="*/ 2128345 w 2743200"/>
                    <a:gd name="connsiteY10" fmla="*/ 488731 h 1166648"/>
                    <a:gd name="connsiteX11" fmla="*/ 2286000 w 2743200"/>
                    <a:gd name="connsiteY11" fmla="*/ 409903 h 1166648"/>
                    <a:gd name="connsiteX12" fmla="*/ 2286000 w 2743200"/>
                    <a:gd name="connsiteY12" fmla="*/ 315310 h 1166648"/>
                    <a:gd name="connsiteX13" fmla="*/ 2443655 w 2743200"/>
                    <a:gd name="connsiteY13" fmla="*/ 299545 h 1166648"/>
                    <a:gd name="connsiteX14" fmla="*/ 2443655 w 2743200"/>
                    <a:gd name="connsiteY14" fmla="*/ 204952 h 1166648"/>
                    <a:gd name="connsiteX15" fmla="*/ 2743200 w 2743200"/>
                    <a:gd name="connsiteY15" fmla="*/ 0 h 116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3200" h="1166648">
                      <a:moveTo>
                        <a:pt x="0" y="1150883"/>
                      </a:moveTo>
                      <a:lnTo>
                        <a:pt x="220717" y="1103586"/>
                      </a:lnTo>
                      <a:lnTo>
                        <a:pt x="488731" y="1166648"/>
                      </a:lnTo>
                      <a:lnTo>
                        <a:pt x="835572" y="1072055"/>
                      </a:lnTo>
                      <a:lnTo>
                        <a:pt x="1040524" y="1024759"/>
                      </a:lnTo>
                      <a:lnTo>
                        <a:pt x="1135117" y="1024759"/>
                      </a:lnTo>
                      <a:lnTo>
                        <a:pt x="1592317" y="677917"/>
                      </a:lnTo>
                      <a:lnTo>
                        <a:pt x="1749972" y="725214"/>
                      </a:lnTo>
                      <a:lnTo>
                        <a:pt x="2002221" y="677917"/>
                      </a:lnTo>
                      <a:lnTo>
                        <a:pt x="2096814" y="677917"/>
                      </a:lnTo>
                      <a:lnTo>
                        <a:pt x="2128345" y="488731"/>
                      </a:lnTo>
                      <a:lnTo>
                        <a:pt x="2286000" y="409903"/>
                      </a:lnTo>
                      <a:lnTo>
                        <a:pt x="2286000" y="315310"/>
                      </a:lnTo>
                      <a:lnTo>
                        <a:pt x="2443655" y="299545"/>
                      </a:lnTo>
                      <a:lnTo>
                        <a:pt x="2443655" y="204952"/>
                      </a:lnTo>
                      <a:lnTo>
                        <a:pt x="2743200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5-Point Star 101"/>
                <p:cNvSpPr/>
                <p:nvPr/>
              </p:nvSpPr>
              <p:spPr>
                <a:xfrm>
                  <a:off x="7519996" y="2804618"/>
                  <a:ext cx="191069" cy="191069"/>
                </a:xfrm>
                <a:prstGeom prst="star5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Freeform 65"/>
              <p:cNvSpPr/>
              <p:nvPr/>
            </p:nvSpPr>
            <p:spPr>
              <a:xfrm>
                <a:off x="4368619" y="4637932"/>
                <a:ext cx="2234975" cy="2192806"/>
              </a:xfrm>
              <a:custGeom>
                <a:avLst/>
                <a:gdLst>
                  <a:gd name="connsiteX0" fmla="*/ 4561242 w 4561242"/>
                  <a:gd name="connsiteY0" fmla="*/ 0 h 4475181"/>
                  <a:gd name="connsiteX1" fmla="*/ 2194560 w 4561242"/>
                  <a:gd name="connsiteY1" fmla="*/ 1538343 h 4475181"/>
                  <a:gd name="connsiteX2" fmla="*/ 2162287 w 4561242"/>
                  <a:gd name="connsiteY2" fmla="*/ 1484555 h 4475181"/>
                  <a:gd name="connsiteX3" fmla="*/ 2086983 w 4561242"/>
                  <a:gd name="connsiteY3" fmla="*/ 1506070 h 4475181"/>
                  <a:gd name="connsiteX4" fmla="*/ 2054710 w 4561242"/>
                  <a:gd name="connsiteY4" fmla="*/ 1463040 h 4475181"/>
                  <a:gd name="connsiteX5" fmla="*/ 2022437 w 4561242"/>
                  <a:gd name="connsiteY5" fmla="*/ 1463040 h 4475181"/>
                  <a:gd name="connsiteX6" fmla="*/ 1925618 w 4561242"/>
                  <a:gd name="connsiteY6" fmla="*/ 1376979 h 4475181"/>
                  <a:gd name="connsiteX7" fmla="*/ 0 w 4561242"/>
                  <a:gd name="connsiteY7" fmla="*/ 4356847 h 4475181"/>
                  <a:gd name="connsiteX8" fmla="*/ 75303 w 4561242"/>
                  <a:gd name="connsiteY8" fmla="*/ 4475181 h 447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1242" h="4475181">
                    <a:moveTo>
                      <a:pt x="4561242" y="0"/>
                    </a:moveTo>
                    <a:lnTo>
                      <a:pt x="2194560" y="1538343"/>
                    </a:lnTo>
                    <a:lnTo>
                      <a:pt x="2162287" y="1484555"/>
                    </a:lnTo>
                    <a:lnTo>
                      <a:pt x="2086983" y="1506070"/>
                    </a:lnTo>
                    <a:lnTo>
                      <a:pt x="2054710" y="1463040"/>
                    </a:lnTo>
                    <a:lnTo>
                      <a:pt x="2022437" y="1463040"/>
                    </a:lnTo>
                    <a:lnTo>
                      <a:pt x="1925618" y="1376979"/>
                    </a:lnTo>
                    <a:lnTo>
                      <a:pt x="0" y="4356847"/>
                    </a:lnTo>
                    <a:lnTo>
                      <a:pt x="75303" y="4475181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2907957" y="4251366"/>
                <a:ext cx="3253839" cy="771896"/>
              </a:xfrm>
              <a:custGeom>
                <a:avLst/>
                <a:gdLst>
                  <a:gd name="connsiteX0" fmla="*/ 0 w 3253839"/>
                  <a:gd name="connsiteY0" fmla="*/ 0 h 771896"/>
                  <a:gd name="connsiteX1" fmla="*/ 902525 w 3253839"/>
                  <a:gd name="connsiteY1" fmla="*/ 771896 h 771896"/>
                  <a:gd name="connsiteX2" fmla="*/ 3253839 w 3253839"/>
                  <a:gd name="connsiteY2" fmla="*/ 688769 h 77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3839" h="771896">
                    <a:moveTo>
                      <a:pt x="0" y="0"/>
                    </a:moveTo>
                    <a:lnTo>
                      <a:pt x="902525" y="771896"/>
                    </a:lnTo>
                    <a:lnTo>
                      <a:pt x="3253839" y="688769"/>
                    </a:lnTo>
                  </a:path>
                </a:pathLst>
              </a:custGeom>
              <a:ln w="127000" cmpd="sng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2917857" y="4250653"/>
                <a:ext cx="3253839" cy="771896"/>
              </a:xfrm>
              <a:custGeom>
                <a:avLst/>
                <a:gdLst>
                  <a:gd name="connsiteX0" fmla="*/ 0 w 3253839"/>
                  <a:gd name="connsiteY0" fmla="*/ 0 h 771896"/>
                  <a:gd name="connsiteX1" fmla="*/ 902525 w 3253839"/>
                  <a:gd name="connsiteY1" fmla="*/ 771896 h 771896"/>
                  <a:gd name="connsiteX2" fmla="*/ 3253839 w 3253839"/>
                  <a:gd name="connsiteY2" fmla="*/ 688769 h 77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3839" h="771896">
                    <a:moveTo>
                      <a:pt x="0" y="0"/>
                    </a:moveTo>
                    <a:lnTo>
                      <a:pt x="902525" y="771896"/>
                    </a:lnTo>
                    <a:lnTo>
                      <a:pt x="3253839" y="688769"/>
                    </a:ln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57"/>
              <p:cNvGrpSpPr>
                <a:grpSpLocks noChangeAspect="1"/>
              </p:cNvGrpSpPr>
              <p:nvPr/>
            </p:nvGrpSpPr>
            <p:grpSpPr>
              <a:xfrm>
                <a:off x="2270220" y="3889634"/>
                <a:ext cx="4581114" cy="3038464"/>
                <a:chOff x="2079362" y="1644989"/>
                <a:chExt cx="5980106" cy="3966356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7138240" y="2509285"/>
                  <a:ext cx="921228" cy="80807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6"/>
                <p:cNvGrpSpPr/>
                <p:nvPr/>
              </p:nvGrpSpPr>
              <p:grpSpPr>
                <a:xfrm>
                  <a:off x="4828588" y="1644989"/>
                  <a:ext cx="2717958" cy="852380"/>
                  <a:chOff x="4833848" y="1634483"/>
                  <a:chExt cx="2717958" cy="852380"/>
                </a:xfrm>
              </p:grpSpPr>
              <p:sp>
                <p:nvSpPr>
                  <p:cNvPr id="95" name="Freeform 94"/>
                  <p:cNvSpPr/>
                  <p:nvPr/>
                </p:nvSpPr>
                <p:spPr>
                  <a:xfrm>
                    <a:off x="4833848" y="1634483"/>
                    <a:ext cx="2524966" cy="474437"/>
                  </a:xfrm>
                  <a:custGeom>
                    <a:avLst/>
                    <a:gdLst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0 w 4950372"/>
                      <a:gd name="connsiteY0" fmla="*/ 0 h 930166"/>
                      <a:gd name="connsiteX1" fmla="*/ 394138 w 4950372"/>
                      <a:gd name="connsiteY1" fmla="*/ 63062 h 930166"/>
                      <a:gd name="connsiteX2" fmla="*/ 725214 w 4950372"/>
                      <a:gd name="connsiteY2" fmla="*/ 47297 h 930166"/>
                      <a:gd name="connsiteX3" fmla="*/ 1166648 w 4950372"/>
                      <a:gd name="connsiteY3" fmla="*/ 63062 h 930166"/>
                      <a:gd name="connsiteX4" fmla="*/ 1497724 w 4950372"/>
                      <a:gd name="connsiteY4" fmla="*/ 94594 h 930166"/>
                      <a:gd name="connsiteX5" fmla="*/ 1939159 w 4950372"/>
                      <a:gd name="connsiteY5" fmla="*/ 141890 h 930166"/>
                      <a:gd name="connsiteX6" fmla="*/ 2443655 w 4950372"/>
                      <a:gd name="connsiteY6" fmla="*/ 141890 h 930166"/>
                      <a:gd name="connsiteX7" fmla="*/ 3026979 w 4950372"/>
                      <a:gd name="connsiteY7" fmla="*/ 78828 h 930166"/>
                      <a:gd name="connsiteX8" fmla="*/ 3531476 w 4950372"/>
                      <a:gd name="connsiteY8" fmla="*/ 204952 h 930166"/>
                      <a:gd name="connsiteX9" fmla="*/ 4020207 w 4950372"/>
                      <a:gd name="connsiteY9" fmla="*/ 472966 h 930166"/>
                      <a:gd name="connsiteX10" fmla="*/ 4398579 w 4950372"/>
                      <a:gd name="connsiteY10" fmla="*/ 662152 h 930166"/>
                      <a:gd name="connsiteX11" fmla="*/ 4792717 w 4950372"/>
                      <a:gd name="connsiteY11" fmla="*/ 867104 h 930166"/>
                      <a:gd name="connsiteX12" fmla="*/ 4950372 w 4950372"/>
                      <a:gd name="connsiteY12" fmla="*/ 930166 h 930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50372" h="930166">
                        <a:moveTo>
                          <a:pt x="0" y="0"/>
                        </a:moveTo>
                        <a:lnTo>
                          <a:pt x="394138" y="63062"/>
                        </a:lnTo>
                        <a:lnTo>
                          <a:pt x="725214" y="47297"/>
                        </a:lnTo>
                        <a:lnTo>
                          <a:pt x="1166648" y="63062"/>
                        </a:lnTo>
                        <a:lnTo>
                          <a:pt x="1497724" y="94594"/>
                        </a:lnTo>
                        <a:lnTo>
                          <a:pt x="1939159" y="141890"/>
                        </a:lnTo>
                        <a:lnTo>
                          <a:pt x="2443655" y="141890"/>
                        </a:lnTo>
                        <a:lnTo>
                          <a:pt x="3026979" y="78828"/>
                        </a:lnTo>
                        <a:lnTo>
                          <a:pt x="3531476" y="204952"/>
                        </a:lnTo>
                        <a:lnTo>
                          <a:pt x="4020207" y="472966"/>
                        </a:lnTo>
                        <a:lnTo>
                          <a:pt x="4398579" y="662152"/>
                        </a:lnTo>
                        <a:lnTo>
                          <a:pt x="4792717" y="867104"/>
                        </a:lnTo>
                        <a:lnTo>
                          <a:pt x="4950372" y="930166"/>
                        </a:lnTo>
                      </a:path>
                    </a:pathLst>
                  </a:custGeom>
                  <a:ln w="127000" cmpd="sng">
                    <a:solidFill>
                      <a:srgbClr val="00B0F0">
                        <a:alpha val="93000"/>
                      </a:srgb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 95"/>
                  <p:cNvSpPr/>
                  <p:nvPr/>
                </p:nvSpPr>
                <p:spPr>
                  <a:xfrm>
                    <a:off x="7382939" y="2116963"/>
                    <a:ext cx="168867" cy="369900"/>
                  </a:xfrm>
                  <a:custGeom>
                    <a:avLst/>
                    <a:gdLst>
                      <a:gd name="connsiteX0" fmla="*/ 189186 w 331076"/>
                      <a:gd name="connsiteY0" fmla="*/ 1150883 h 1150883"/>
                      <a:gd name="connsiteX1" fmla="*/ 157655 w 331076"/>
                      <a:gd name="connsiteY1" fmla="*/ 930166 h 1150883"/>
                      <a:gd name="connsiteX2" fmla="*/ 173421 w 331076"/>
                      <a:gd name="connsiteY2" fmla="*/ 725214 h 1150883"/>
                      <a:gd name="connsiteX3" fmla="*/ 252248 w 331076"/>
                      <a:gd name="connsiteY3" fmla="*/ 520263 h 1150883"/>
                      <a:gd name="connsiteX4" fmla="*/ 331076 w 331076"/>
                      <a:gd name="connsiteY4" fmla="*/ 236483 h 1150883"/>
                      <a:gd name="connsiteX5" fmla="*/ 236483 w 331076"/>
                      <a:gd name="connsiteY5" fmla="*/ 94594 h 1150883"/>
                      <a:gd name="connsiteX6" fmla="*/ 0 w 331076"/>
                      <a:gd name="connsiteY6" fmla="*/ 0 h 1150883"/>
                      <a:gd name="connsiteX0" fmla="*/ 157655 w 331076"/>
                      <a:gd name="connsiteY0" fmla="*/ 930166 h 930165"/>
                      <a:gd name="connsiteX1" fmla="*/ 173421 w 331076"/>
                      <a:gd name="connsiteY1" fmla="*/ 725214 h 930165"/>
                      <a:gd name="connsiteX2" fmla="*/ 252248 w 331076"/>
                      <a:gd name="connsiteY2" fmla="*/ 520263 h 930165"/>
                      <a:gd name="connsiteX3" fmla="*/ 331076 w 331076"/>
                      <a:gd name="connsiteY3" fmla="*/ 236483 h 930165"/>
                      <a:gd name="connsiteX4" fmla="*/ 236483 w 331076"/>
                      <a:gd name="connsiteY4" fmla="*/ 94594 h 930165"/>
                      <a:gd name="connsiteX5" fmla="*/ 0 w 331076"/>
                      <a:gd name="connsiteY5" fmla="*/ 0 h 930165"/>
                      <a:gd name="connsiteX0" fmla="*/ 173421 w 331076"/>
                      <a:gd name="connsiteY0" fmla="*/ 725214 h 725215"/>
                      <a:gd name="connsiteX1" fmla="*/ 252248 w 331076"/>
                      <a:gd name="connsiteY1" fmla="*/ 520263 h 725215"/>
                      <a:gd name="connsiteX2" fmla="*/ 331076 w 331076"/>
                      <a:gd name="connsiteY2" fmla="*/ 236483 h 725215"/>
                      <a:gd name="connsiteX3" fmla="*/ 236483 w 331076"/>
                      <a:gd name="connsiteY3" fmla="*/ 94594 h 725215"/>
                      <a:gd name="connsiteX4" fmla="*/ 0 w 331076"/>
                      <a:gd name="connsiteY4" fmla="*/ 0 h 72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076" h="725215">
                        <a:moveTo>
                          <a:pt x="173421" y="725214"/>
                        </a:moveTo>
                        <a:lnTo>
                          <a:pt x="252248" y="520263"/>
                        </a:lnTo>
                        <a:lnTo>
                          <a:pt x="331076" y="236483"/>
                        </a:lnTo>
                        <a:lnTo>
                          <a:pt x="236483" y="94594"/>
                        </a:lnTo>
                        <a:lnTo>
                          <a:pt x="0" y="0"/>
                        </a:lnTo>
                      </a:path>
                    </a:pathLst>
                  </a:custGeom>
                  <a:ln w="127000" cmpd="sng">
                    <a:solidFill>
                      <a:srgbClr val="00B0F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57"/>
                <p:cNvGrpSpPr/>
                <p:nvPr/>
              </p:nvGrpSpPr>
              <p:grpSpPr>
                <a:xfrm>
                  <a:off x="2079362" y="1686910"/>
                  <a:ext cx="5961053" cy="3924435"/>
                  <a:chOff x="563526" y="1046074"/>
                  <a:chExt cx="8478061" cy="5581497"/>
                </a:xfrm>
              </p:grpSpPr>
              <p:sp>
                <p:nvSpPr>
                  <p:cNvPr id="76" name="Freeform 75"/>
                  <p:cNvSpPr/>
                  <p:nvPr/>
                </p:nvSpPr>
                <p:spPr>
                  <a:xfrm>
                    <a:off x="592531" y="2574950"/>
                    <a:ext cx="2633472" cy="1572768"/>
                  </a:xfrm>
                  <a:custGeom>
                    <a:avLst/>
                    <a:gdLst>
                      <a:gd name="connsiteX0" fmla="*/ 0 w 2633472"/>
                      <a:gd name="connsiteY0" fmla="*/ 1572768 h 1572768"/>
                      <a:gd name="connsiteX1" fmla="*/ 629107 w 2633472"/>
                      <a:gd name="connsiteY1" fmla="*/ 1302106 h 1572768"/>
                      <a:gd name="connsiteX2" fmla="*/ 1119226 w 2633472"/>
                      <a:gd name="connsiteY2" fmla="*/ 1075335 h 1572768"/>
                      <a:gd name="connsiteX3" fmla="*/ 1741018 w 2633472"/>
                      <a:gd name="connsiteY3" fmla="*/ 760781 h 1572768"/>
                      <a:gd name="connsiteX4" fmla="*/ 1894637 w 2633472"/>
                      <a:gd name="connsiteY4" fmla="*/ 672999 h 1572768"/>
                      <a:gd name="connsiteX5" fmla="*/ 2231136 w 2633472"/>
                      <a:gd name="connsiteY5" fmla="*/ 358445 h 1572768"/>
                      <a:gd name="connsiteX6" fmla="*/ 2516429 w 2633472"/>
                      <a:gd name="connsiteY6" fmla="*/ 102413 h 1572768"/>
                      <a:gd name="connsiteX7" fmla="*/ 2633472 w 2633472"/>
                      <a:gd name="connsiteY7" fmla="*/ 0 h 1572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3472" h="1572768">
                        <a:moveTo>
                          <a:pt x="0" y="1572768"/>
                        </a:moveTo>
                        <a:lnTo>
                          <a:pt x="629107" y="1302106"/>
                        </a:lnTo>
                        <a:lnTo>
                          <a:pt x="1119226" y="1075335"/>
                        </a:lnTo>
                        <a:lnTo>
                          <a:pt x="1741018" y="760781"/>
                        </a:lnTo>
                        <a:lnTo>
                          <a:pt x="1894637" y="672999"/>
                        </a:lnTo>
                        <a:lnTo>
                          <a:pt x="2231136" y="358445"/>
                        </a:lnTo>
                        <a:lnTo>
                          <a:pt x="2516429" y="102413"/>
                        </a:lnTo>
                        <a:lnTo>
                          <a:pt x="2633472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1411834" y="5647334"/>
                    <a:ext cx="709574" cy="980237"/>
                  </a:xfrm>
                  <a:custGeom>
                    <a:avLst/>
                    <a:gdLst>
                      <a:gd name="connsiteX0" fmla="*/ 0 w 709574"/>
                      <a:gd name="connsiteY0" fmla="*/ 980237 h 980237"/>
                      <a:gd name="connsiteX1" fmla="*/ 534009 w 709574"/>
                      <a:gd name="connsiteY1" fmla="*/ 263348 h 980237"/>
                      <a:gd name="connsiteX2" fmla="*/ 709574 w 709574"/>
                      <a:gd name="connsiteY2" fmla="*/ 0 h 980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09574" h="980237">
                        <a:moveTo>
                          <a:pt x="0" y="980237"/>
                        </a:moveTo>
                        <a:lnTo>
                          <a:pt x="534009" y="263348"/>
                        </a:lnTo>
                        <a:lnTo>
                          <a:pt x="709574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reeform 77"/>
                  <p:cNvSpPr/>
                  <p:nvPr/>
                </p:nvSpPr>
                <p:spPr>
                  <a:xfrm>
                    <a:off x="2340864" y="3518611"/>
                    <a:ext cx="4030675" cy="2838298"/>
                  </a:xfrm>
                  <a:custGeom>
                    <a:avLst/>
                    <a:gdLst>
                      <a:gd name="connsiteX0" fmla="*/ 0 w 4030675"/>
                      <a:gd name="connsiteY0" fmla="*/ 2838298 h 2838298"/>
                      <a:gd name="connsiteX1" fmla="*/ 263347 w 4030675"/>
                      <a:gd name="connsiteY1" fmla="*/ 2699309 h 2838298"/>
                      <a:gd name="connsiteX2" fmla="*/ 2326234 w 4030675"/>
                      <a:gd name="connsiteY2" fmla="*/ 2699309 h 2838298"/>
                      <a:gd name="connsiteX3" fmla="*/ 3401568 w 4030675"/>
                      <a:gd name="connsiteY3" fmla="*/ 1009498 h 2838298"/>
                      <a:gd name="connsiteX4" fmla="*/ 4030675 w 4030675"/>
                      <a:gd name="connsiteY4" fmla="*/ 0 h 2838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0675" h="2838298">
                        <a:moveTo>
                          <a:pt x="0" y="2838298"/>
                        </a:moveTo>
                        <a:lnTo>
                          <a:pt x="263347" y="2699309"/>
                        </a:lnTo>
                        <a:lnTo>
                          <a:pt x="2326234" y="2699309"/>
                        </a:lnTo>
                        <a:lnTo>
                          <a:pt x="3401568" y="1009498"/>
                        </a:lnTo>
                        <a:lnTo>
                          <a:pt x="4030675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" name="Group 104"/>
                  <p:cNvGrpSpPr/>
                  <p:nvPr/>
                </p:nvGrpSpPr>
                <p:grpSpPr>
                  <a:xfrm>
                    <a:off x="563526" y="1514387"/>
                    <a:ext cx="5743107" cy="4859868"/>
                    <a:chOff x="1263101" y="122979"/>
                    <a:chExt cx="6117296" cy="5324549"/>
                  </a:xfrm>
                </p:grpSpPr>
                <p:grpSp>
                  <p:nvGrpSpPr>
                    <p:cNvPr id="81" name="Group 38"/>
                    <p:cNvGrpSpPr/>
                    <p:nvPr/>
                  </p:nvGrpSpPr>
                  <p:grpSpPr>
                    <a:xfrm>
                      <a:off x="1263101" y="3045715"/>
                      <a:ext cx="4572000" cy="2279176"/>
                      <a:chOff x="1263101" y="3045715"/>
                      <a:chExt cx="4572000" cy="2279176"/>
                    </a:xfrm>
                  </p:grpSpPr>
                  <p:grpSp>
                    <p:nvGrpSpPr>
                      <p:cNvPr id="89" name="Group 8"/>
                      <p:cNvGrpSpPr/>
                      <p:nvPr/>
                    </p:nvGrpSpPr>
                    <p:grpSpPr>
                      <a:xfrm>
                        <a:off x="1263101" y="3045715"/>
                        <a:ext cx="4572000" cy="2279176"/>
                        <a:chOff x="1555845" y="2292824"/>
                        <a:chExt cx="4572000" cy="2279176"/>
                      </a:xfrm>
                    </p:grpSpPr>
                    <p:sp>
                      <p:nvSpPr>
                        <p:cNvPr id="93" name="Freeform 92"/>
                        <p:cNvSpPr/>
                        <p:nvPr/>
                      </p:nvSpPr>
                      <p:spPr>
                        <a:xfrm>
                          <a:off x="1692322" y="2292824"/>
                          <a:ext cx="4435523" cy="2279176"/>
                        </a:xfrm>
                        <a:custGeom>
                          <a:avLst/>
                          <a:gdLst>
                            <a:gd name="connsiteX0" fmla="*/ 4435523 w 4435523"/>
                            <a:gd name="connsiteY0" fmla="*/ 2279176 h 2279176"/>
                            <a:gd name="connsiteX1" fmla="*/ 4094329 w 4435523"/>
                            <a:gd name="connsiteY1" fmla="*/ 2088107 h 2279176"/>
                            <a:gd name="connsiteX2" fmla="*/ 3630305 w 4435523"/>
                            <a:gd name="connsiteY2" fmla="*/ 1555845 h 2279176"/>
                            <a:gd name="connsiteX3" fmla="*/ 3275463 w 4435523"/>
                            <a:gd name="connsiteY3" fmla="*/ 1064525 h 2279176"/>
                            <a:gd name="connsiteX4" fmla="*/ 3098042 w 4435523"/>
                            <a:gd name="connsiteY4" fmla="*/ 955343 h 2279176"/>
                            <a:gd name="connsiteX5" fmla="*/ 2715905 w 4435523"/>
                            <a:gd name="connsiteY5" fmla="*/ 709683 h 2279176"/>
                            <a:gd name="connsiteX6" fmla="*/ 2442950 w 4435523"/>
                            <a:gd name="connsiteY6" fmla="*/ 545910 h 2279176"/>
                            <a:gd name="connsiteX7" fmla="*/ 2251881 w 4435523"/>
                            <a:gd name="connsiteY7" fmla="*/ 395785 h 2279176"/>
                            <a:gd name="connsiteX8" fmla="*/ 2074460 w 4435523"/>
                            <a:gd name="connsiteY8" fmla="*/ 395785 h 2279176"/>
                            <a:gd name="connsiteX9" fmla="*/ 1774209 w 4435523"/>
                            <a:gd name="connsiteY9" fmla="*/ 0 h 2279176"/>
                            <a:gd name="connsiteX10" fmla="*/ 573206 w 4435523"/>
                            <a:gd name="connsiteY10" fmla="*/ 286603 h 2279176"/>
                            <a:gd name="connsiteX11" fmla="*/ 464024 w 4435523"/>
                            <a:gd name="connsiteY11" fmla="*/ 259307 h 2279176"/>
                            <a:gd name="connsiteX12" fmla="*/ 382138 w 4435523"/>
                            <a:gd name="connsiteY12" fmla="*/ 259307 h 2279176"/>
                            <a:gd name="connsiteX13" fmla="*/ 341194 w 4435523"/>
                            <a:gd name="connsiteY13" fmla="*/ 300251 h 2279176"/>
                            <a:gd name="connsiteX14" fmla="*/ 259308 w 4435523"/>
                            <a:gd name="connsiteY14" fmla="*/ 409433 h 2279176"/>
                            <a:gd name="connsiteX15" fmla="*/ 150126 w 4435523"/>
                            <a:gd name="connsiteY15" fmla="*/ 327546 h 2279176"/>
                            <a:gd name="connsiteX16" fmla="*/ 0 w 4435523"/>
                            <a:gd name="connsiteY16" fmla="*/ 272955 h 22791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435523" h="2279176">
                              <a:moveTo>
                                <a:pt x="4435523" y="2279176"/>
                              </a:moveTo>
                              <a:lnTo>
                                <a:pt x="4094329" y="2088107"/>
                              </a:lnTo>
                              <a:lnTo>
                                <a:pt x="3630305" y="1555845"/>
                              </a:lnTo>
                              <a:lnTo>
                                <a:pt x="3275463" y="1064525"/>
                              </a:lnTo>
                              <a:lnTo>
                                <a:pt x="3098042" y="955343"/>
                              </a:lnTo>
                              <a:lnTo>
                                <a:pt x="2715905" y="709683"/>
                              </a:lnTo>
                              <a:lnTo>
                                <a:pt x="2442950" y="545910"/>
                              </a:lnTo>
                              <a:lnTo>
                                <a:pt x="2251881" y="395785"/>
                              </a:lnTo>
                              <a:lnTo>
                                <a:pt x="2074460" y="395785"/>
                              </a:lnTo>
                              <a:lnTo>
                                <a:pt x="1774209" y="0"/>
                              </a:lnTo>
                              <a:lnTo>
                                <a:pt x="573206" y="286603"/>
                              </a:lnTo>
                              <a:lnTo>
                                <a:pt x="464024" y="259307"/>
                              </a:lnTo>
                              <a:lnTo>
                                <a:pt x="382138" y="259307"/>
                              </a:lnTo>
                              <a:lnTo>
                                <a:pt x="341194" y="300251"/>
                              </a:lnTo>
                              <a:lnTo>
                                <a:pt x="259308" y="409433"/>
                              </a:lnTo>
                              <a:lnTo>
                                <a:pt x="150126" y="327546"/>
                              </a:lnTo>
                              <a:lnTo>
                                <a:pt x="0" y="272955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5-Point Star 93"/>
                        <p:cNvSpPr/>
                        <p:nvPr/>
                      </p:nvSpPr>
                      <p:spPr>
                        <a:xfrm>
                          <a:off x="1555845" y="2415655"/>
                          <a:ext cx="245659" cy="245659"/>
                        </a:xfrm>
                        <a:prstGeom prst="star5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0" name="Group 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291380" y="3536115"/>
                        <a:ext cx="4440879" cy="855715"/>
                        <a:chOff x="1965285" y="2838734"/>
                        <a:chExt cx="4674609" cy="900753"/>
                      </a:xfrm>
                    </p:grpSpPr>
                    <p:sp>
                      <p:nvSpPr>
                        <p:cNvPr id="91" name="Freeform 90"/>
                        <p:cNvSpPr/>
                        <p:nvPr/>
                      </p:nvSpPr>
                      <p:spPr>
                        <a:xfrm>
                          <a:off x="2060811" y="2838734"/>
                          <a:ext cx="4579083" cy="900753"/>
                        </a:xfrm>
                        <a:custGeom>
                          <a:avLst/>
                          <a:gdLst>
                            <a:gd name="connsiteX0" fmla="*/ 4735773 w 4735773"/>
                            <a:gd name="connsiteY0" fmla="*/ 900753 h 900753"/>
                            <a:gd name="connsiteX1" fmla="*/ 4285397 w 4735773"/>
                            <a:gd name="connsiteY1" fmla="*/ 900753 h 900753"/>
                            <a:gd name="connsiteX2" fmla="*/ 4217158 w 4735773"/>
                            <a:gd name="connsiteY2" fmla="*/ 764275 h 900753"/>
                            <a:gd name="connsiteX3" fmla="*/ 3016155 w 4735773"/>
                            <a:gd name="connsiteY3" fmla="*/ 818866 h 900753"/>
                            <a:gd name="connsiteX4" fmla="*/ 1992573 w 4735773"/>
                            <a:gd name="connsiteY4" fmla="*/ 0 h 900753"/>
                            <a:gd name="connsiteX5" fmla="*/ 1501254 w 4735773"/>
                            <a:gd name="connsiteY5" fmla="*/ 177421 h 900753"/>
                            <a:gd name="connsiteX6" fmla="*/ 1146412 w 4735773"/>
                            <a:gd name="connsiteY6" fmla="*/ 382138 h 900753"/>
                            <a:gd name="connsiteX7" fmla="*/ 736979 w 4735773"/>
                            <a:gd name="connsiteY7" fmla="*/ 545911 h 900753"/>
                            <a:gd name="connsiteX8" fmla="*/ 600501 w 4735773"/>
                            <a:gd name="connsiteY8" fmla="*/ 641445 h 900753"/>
                            <a:gd name="connsiteX9" fmla="*/ 300251 w 4735773"/>
                            <a:gd name="connsiteY9" fmla="*/ 750627 h 900753"/>
                            <a:gd name="connsiteX10" fmla="*/ 259307 w 4735773"/>
                            <a:gd name="connsiteY10" fmla="*/ 696036 h 900753"/>
                            <a:gd name="connsiteX11" fmla="*/ 27295 w 4735773"/>
                            <a:gd name="connsiteY11" fmla="*/ 777923 h 900753"/>
                            <a:gd name="connsiteX12" fmla="*/ 0 w 4735773"/>
                            <a:gd name="connsiteY12" fmla="*/ 682388 h 900753"/>
                            <a:gd name="connsiteX13" fmla="*/ 13648 w 4735773"/>
                            <a:gd name="connsiteY13" fmla="*/ 545911 h 900753"/>
                            <a:gd name="connsiteX0" fmla="*/ 4579084 w 4579084"/>
                            <a:gd name="connsiteY0" fmla="*/ 900753 h 900753"/>
                            <a:gd name="connsiteX1" fmla="*/ 4285397 w 4579084"/>
                            <a:gd name="connsiteY1" fmla="*/ 900753 h 900753"/>
                            <a:gd name="connsiteX2" fmla="*/ 4217158 w 4579084"/>
                            <a:gd name="connsiteY2" fmla="*/ 764275 h 900753"/>
                            <a:gd name="connsiteX3" fmla="*/ 3016155 w 4579084"/>
                            <a:gd name="connsiteY3" fmla="*/ 818866 h 900753"/>
                            <a:gd name="connsiteX4" fmla="*/ 1992573 w 4579084"/>
                            <a:gd name="connsiteY4" fmla="*/ 0 h 900753"/>
                            <a:gd name="connsiteX5" fmla="*/ 1501254 w 4579084"/>
                            <a:gd name="connsiteY5" fmla="*/ 177421 h 900753"/>
                            <a:gd name="connsiteX6" fmla="*/ 1146412 w 4579084"/>
                            <a:gd name="connsiteY6" fmla="*/ 382138 h 900753"/>
                            <a:gd name="connsiteX7" fmla="*/ 736979 w 4579084"/>
                            <a:gd name="connsiteY7" fmla="*/ 545911 h 900753"/>
                            <a:gd name="connsiteX8" fmla="*/ 600501 w 4579084"/>
                            <a:gd name="connsiteY8" fmla="*/ 641445 h 900753"/>
                            <a:gd name="connsiteX9" fmla="*/ 300251 w 4579084"/>
                            <a:gd name="connsiteY9" fmla="*/ 750627 h 900753"/>
                            <a:gd name="connsiteX10" fmla="*/ 259307 w 4579084"/>
                            <a:gd name="connsiteY10" fmla="*/ 696036 h 900753"/>
                            <a:gd name="connsiteX11" fmla="*/ 27295 w 4579084"/>
                            <a:gd name="connsiteY11" fmla="*/ 777923 h 900753"/>
                            <a:gd name="connsiteX12" fmla="*/ 0 w 4579084"/>
                            <a:gd name="connsiteY12" fmla="*/ 682388 h 900753"/>
                            <a:gd name="connsiteX13" fmla="*/ 13648 w 4579084"/>
                            <a:gd name="connsiteY13" fmla="*/ 545911 h 9007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4579084" h="900753">
                              <a:moveTo>
                                <a:pt x="4579084" y="900753"/>
                              </a:moveTo>
                              <a:lnTo>
                                <a:pt x="4285397" y="900753"/>
                              </a:lnTo>
                              <a:lnTo>
                                <a:pt x="4217158" y="764275"/>
                              </a:lnTo>
                              <a:lnTo>
                                <a:pt x="3016155" y="818866"/>
                              </a:lnTo>
                              <a:lnTo>
                                <a:pt x="1992573" y="0"/>
                              </a:lnTo>
                              <a:lnTo>
                                <a:pt x="1501254" y="177421"/>
                              </a:lnTo>
                              <a:lnTo>
                                <a:pt x="1146412" y="382138"/>
                              </a:lnTo>
                              <a:lnTo>
                                <a:pt x="736979" y="545911"/>
                              </a:lnTo>
                              <a:lnTo>
                                <a:pt x="600501" y="641445"/>
                              </a:lnTo>
                              <a:lnTo>
                                <a:pt x="300251" y="750627"/>
                              </a:lnTo>
                              <a:lnTo>
                                <a:pt x="259307" y="696036"/>
                              </a:lnTo>
                              <a:lnTo>
                                <a:pt x="27295" y="777923"/>
                              </a:lnTo>
                              <a:lnTo>
                                <a:pt x="0" y="682388"/>
                              </a:lnTo>
                              <a:lnTo>
                                <a:pt x="13648" y="545911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2" name="5-Point Star 91"/>
                        <p:cNvSpPr/>
                        <p:nvPr/>
                      </p:nvSpPr>
                      <p:spPr>
                        <a:xfrm>
                          <a:off x="1965285" y="3356284"/>
                          <a:ext cx="245659" cy="245659"/>
                        </a:xfrm>
                        <a:prstGeom prst="star5">
                          <a:avLst/>
                        </a:prstGeom>
                        <a:solidFill>
                          <a:srgbClr val="00B05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2" name="Group 38"/>
                    <p:cNvGrpSpPr/>
                    <p:nvPr/>
                  </p:nvGrpSpPr>
                  <p:grpSpPr>
                    <a:xfrm>
                      <a:off x="3018471" y="122979"/>
                      <a:ext cx="4361926" cy="4853059"/>
                      <a:chOff x="42530" y="637953"/>
                      <a:chExt cx="5571461" cy="6198782"/>
                    </a:xfrm>
                  </p:grpSpPr>
                  <p:sp>
                    <p:nvSpPr>
                      <p:cNvPr id="84" name="Freeform 83"/>
                      <p:cNvSpPr/>
                      <p:nvPr/>
                    </p:nvSpPr>
                    <p:spPr>
                      <a:xfrm>
                        <a:off x="3423684" y="3572540"/>
                        <a:ext cx="2190307" cy="3264195"/>
                      </a:xfrm>
                      <a:custGeom>
                        <a:avLst/>
                        <a:gdLst>
                          <a:gd name="connsiteX0" fmla="*/ 0 w 2190307"/>
                          <a:gd name="connsiteY0" fmla="*/ 3264195 h 3264195"/>
                          <a:gd name="connsiteX1" fmla="*/ 1073888 w 2190307"/>
                          <a:gd name="connsiteY1" fmla="*/ 1679944 h 3264195"/>
                          <a:gd name="connsiteX2" fmla="*/ 2190307 w 2190307"/>
                          <a:gd name="connsiteY2" fmla="*/ 0 h 3264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90307" h="3264195">
                            <a:moveTo>
                              <a:pt x="0" y="3264195"/>
                            </a:moveTo>
                            <a:lnTo>
                              <a:pt x="1073888" y="1679944"/>
                            </a:lnTo>
                            <a:lnTo>
                              <a:pt x="2190307" y="0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Freeform 84"/>
                      <p:cNvSpPr/>
                      <p:nvPr/>
                    </p:nvSpPr>
                    <p:spPr>
                      <a:xfrm>
                        <a:off x="893135" y="669851"/>
                        <a:ext cx="531628" cy="1424763"/>
                      </a:xfrm>
                      <a:custGeom>
                        <a:avLst/>
                        <a:gdLst>
                          <a:gd name="connsiteX0" fmla="*/ 0 w 531628"/>
                          <a:gd name="connsiteY0" fmla="*/ 0 h 1424763"/>
                          <a:gd name="connsiteX1" fmla="*/ 127591 w 531628"/>
                          <a:gd name="connsiteY1" fmla="*/ 106326 h 1424763"/>
                          <a:gd name="connsiteX2" fmla="*/ 531628 w 531628"/>
                          <a:gd name="connsiteY2" fmla="*/ 1424763 h 14247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31628" h="1424763">
                            <a:moveTo>
                              <a:pt x="0" y="0"/>
                            </a:moveTo>
                            <a:lnTo>
                              <a:pt x="127591" y="106326"/>
                            </a:lnTo>
                            <a:lnTo>
                              <a:pt x="531628" y="1424763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" name="Freeform 85"/>
                      <p:cNvSpPr/>
                      <p:nvPr/>
                    </p:nvSpPr>
                    <p:spPr>
                      <a:xfrm>
                        <a:off x="42530" y="723014"/>
                        <a:ext cx="2764465" cy="2445488"/>
                      </a:xfrm>
                      <a:custGeom>
                        <a:avLst/>
                        <a:gdLst>
                          <a:gd name="connsiteX0" fmla="*/ 0 w 2764465"/>
                          <a:gd name="connsiteY0" fmla="*/ 2445488 h 2445488"/>
                          <a:gd name="connsiteX1" fmla="*/ 308344 w 2764465"/>
                          <a:gd name="connsiteY1" fmla="*/ 2286000 h 2445488"/>
                          <a:gd name="connsiteX2" fmla="*/ 1392865 w 2764465"/>
                          <a:gd name="connsiteY2" fmla="*/ 1350335 h 2445488"/>
                          <a:gd name="connsiteX3" fmla="*/ 2030819 w 2764465"/>
                          <a:gd name="connsiteY3" fmla="*/ 637953 h 2445488"/>
                          <a:gd name="connsiteX4" fmla="*/ 2764465 w 2764465"/>
                          <a:gd name="connsiteY4" fmla="*/ 0 h 24454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64465" h="2445488">
                            <a:moveTo>
                              <a:pt x="0" y="2445488"/>
                            </a:moveTo>
                            <a:lnTo>
                              <a:pt x="308344" y="2286000"/>
                            </a:lnTo>
                            <a:lnTo>
                              <a:pt x="1392865" y="1350335"/>
                            </a:lnTo>
                            <a:lnTo>
                              <a:pt x="2030819" y="637953"/>
                            </a:lnTo>
                            <a:lnTo>
                              <a:pt x="2764465" y="0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Freeform 86"/>
                      <p:cNvSpPr/>
                      <p:nvPr/>
                    </p:nvSpPr>
                    <p:spPr>
                      <a:xfrm>
                        <a:off x="850605" y="637953"/>
                        <a:ext cx="574158" cy="1467294"/>
                      </a:xfrm>
                      <a:custGeom>
                        <a:avLst/>
                        <a:gdLst>
                          <a:gd name="connsiteX0" fmla="*/ 0 w 574158"/>
                          <a:gd name="connsiteY0" fmla="*/ 0 h 1467294"/>
                          <a:gd name="connsiteX1" fmla="*/ 148855 w 574158"/>
                          <a:gd name="connsiteY1" fmla="*/ 127591 h 1467294"/>
                          <a:gd name="connsiteX2" fmla="*/ 574158 w 574158"/>
                          <a:gd name="connsiteY2" fmla="*/ 1467294 h 14672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74158" h="1467294">
                            <a:moveTo>
                              <a:pt x="0" y="0"/>
                            </a:moveTo>
                            <a:lnTo>
                              <a:pt x="148855" y="127591"/>
                            </a:lnTo>
                            <a:lnTo>
                              <a:pt x="574158" y="1467294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" name="Hexagon 87"/>
                      <p:cNvSpPr/>
                      <p:nvPr/>
                    </p:nvSpPr>
                    <p:spPr>
                      <a:xfrm>
                        <a:off x="3370319" y="5903486"/>
                        <a:ext cx="332821" cy="286914"/>
                      </a:xfrm>
                      <a:prstGeom prst="hexagon">
                        <a:avLst/>
                      </a:prstGeom>
                      <a:solidFill>
                        <a:srgbClr val="00B05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3" name="Hexagon 82"/>
                    <p:cNvSpPr/>
                    <p:nvPr/>
                  </p:nvSpPr>
                  <p:spPr>
                    <a:xfrm>
                      <a:off x="5762030" y="5207827"/>
                      <a:ext cx="278052" cy="239701"/>
                    </a:xfrm>
                    <a:prstGeom prst="hexagon">
                      <a:avLst/>
                    </a:prstGeom>
                    <a:solidFill>
                      <a:srgbClr val="0070C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0" name="Freeform 79"/>
                  <p:cNvSpPr/>
                  <p:nvPr/>
                </p:nvSpPr>
                <p:spPr>
                  <a:xfrm>
                    <a:off x="6678778" y="1046074"/>
                    <a:ext cx="2362809" cy="2648102"/>
                  </a:xfrm>
                  <a:custGeom>
                    <a:avLst/>
                    <a:gdLst>
                      <a:gd name="connsiteX0" fmla="*/ 1185062 w 2362809"/>
                      <a:gd name="connsiteY0" fmla="*/ 0 h 2648102"/>
                      <a:gd name="connsiteX1" fmla="*/ 2362809 w 2362809"/>
                      <a:gd name="connsiteY1" fmla="*/ 1082649 h 2648102"/>
                      <a:gd name="connsiteX2" fmla="*/ 1741017 w 2362809"/>
                      <a:gd name="connsiteY2" fmla="*/ 1499616 h 2648102"/>
                      <a:gd name="connsiteX3" fmla="*/ 1170432 w 2362809"/>
                      <a:gd name="connsiteY3" fmla="*/ 1880006 h 2648102"/>
                      <a:gd name="connsiteX4" fmla="*/ 629107 w 2362809"/>
                      <a:gd name="connsiteY4" fmla="*/ 2245766 h 2648102"/>
                      <a:gd name="connsiteX5" fmla="*/ 248716 w 2362809"/>
                      <a:gd name="connsiteY5" fmla="*/ 2494483 h 2648102"/>
                      <a:gd name="connsiteX6" fmla="*/ 0 w 2362809"/>
                      <a:gd name="connsiteY6" fmla="*/ 2648102 h 264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62809" h="2648102">
                        <a:moveTo>
                          <a:pt x="1185062" y="0"/>
                        </a:moveTo>
                        <a:lnTo>
                          <a:pt x="2362809" y="1082649"/>
                        </a:lnTo>
                        <a:lnTo>
                          <a:pt x="1741017" y="1499616"/>
                        </a:lnTo>
                        <a:lnTo>
                          <a:pt x="1170432" y="1880006"/>
                        </a:lnTo>
                        <a:lnTo>
                          <a:pt x="629107" y="2245766"/>
                        </a:lnTo>
                        <a:lnTo>
                          <a:pt x="248716" y="2494483"/>
                        </a:lnTo>
                        <a:lnTo>
                          <a:pt x="0" y="2648102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" name="Group 75"/>
                <p:cNvGrpSpPr/>
                <p:nvPr/>
              </p:nvGrpSpPr>
              <p:grpSpPr>
                <a:xfrm>
                  <a:off x="4921655" y="1656439"/>
                  <a:ext cx="2630151" cy="830424"/>
                  <a:chOff x="4921655" y="1656439"/>
                  <a:chExt cx="2630151" cy="830424"/>
                </a:xfrm>
              </p:grpSpPr>
              <p:sp>
                <p:nvSpPr>
                  <p:cNvPr id="74" name="Freeform 73"/>
                  <p:cNvSpPr/>
                  <p:nvPr/>
                </p:nvSpPr>
                <p:spPr>
                  <a:xfrm>
                    <a:off x="4921655" y="1656439"/>
                    <a:ext cx="2524966" cy="474436"/>
                  </a:xfrm>
                  <a:custGeom>
                    <a:avLst/>
                    <a:gdLst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43254 w 5387764"/>
                      <a:gd name="connsiteY0" fmla="*/ 0 h 1245476"/>
                      <a:gd name="connsiteX1" fmla="*/ 0 w 5387764"/>
                      <a:gd name="connsiteY1" fmla="*/ 2103 h 1245476"/>
                      <a:gd name="connsiteX2" fmla="*/ 437392 w 5387764"/>
                      <a:gd name="connsiteY2" fmla="*/ 315310 h 1245476"/>
                      <a:gd name="connsiteX3" fmla="*/ 831530 w 5387764"/>
                      <a:gd name="connsiteY3" fmla="*/ 378372 h 1245476"/>
                      <a:gd name="connsiteX4" fmla="*/ 1162606 w 5387764"/>
                      <a:gd name="connsiteY4" fmla="*/ 362607 h 1245476"/>
                      <a:gd name="connsiteX5" fmla="*/ 1604040 w 5387764"/>
                      <a:gd name="connsiteY5" fmla="*/ 378372 h 1245476"/>
                      <a:gd name="connsiteX6" fmla="*/ 1935116 w 5387764"/>
                      <a:gd name="connsiteY6" fmla="*/ 409904 h 1245476"/>
                      <a:gd name="connsiteX7" fmla="*/ 2376551 w 5387764"/>
                      <a:gd name="connsiteY7" fmla="*/ 457200 h 1245476"/>
                      <a:gd name="connsiteX8" fmla="*/ 2881047 w 5387764"/>
                      <a:gd name="connsiteY8" fmla="*/ 457200 h 1245476"/>
                      <a:gd name="connsiteX9" fmla="*/ 3464371 w 5387764"/>
                      <a:gd name="connsiteY9" fmla="*/ 394138 h 1245476"/>
                      <a:gd name="connsiteX10" fmla="*/ 3968868 w 5387764"/>
                      <a:gd name="connsiteY10" fmla="*/ 520262 h 1245476"/>
                      <a:gd name="connsiteX11" fmla="*/ 4457599 w 5387764"/>
                      <a:gd name="connsiteY11" fmla="*/ 788276 h 1245476"/>
                      <a:gd name="connsiteX12" fmla="*/ 4835971 w 5387764"/>
                      <a:gd name="connsiteY12" fmla="*/ 977462 h 1245476"/>
                      <a:gd name="connsiteX13" fmla="*/ 5230109 w 5387764"/>
                      <a:gd name="connsiteY13" fmla="*/ 1182414 h 1245476"/>
                      <a:gd name="connsiteX14" fmla="*/ 5387764 w 5387764"/>
                      <a:gd name="connsiteY14" fmla="*/ 1245476 h 1245476"/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0 w 4950372"/>
                      <a:gd name="connsiteY0" fmla="*/ 0 h 930166"/>
                      <a:gd name="connsiteX1" fmla="*/ 394138 w 4950372"/>
                      <a:gd name="connsiteY1" fmla="*/ 63062 h 930166"/>
                      <a:gd name="connsiteX2" fmla="*/ 725214 w 4950372"/>
                      <a:gd name="connsiteY2" fmla="*/ 47297 h 930166"/>
                      <a:gd name="connsiteX3" fmla="*/ 1166648 w 4950372"/>
                      <a:gd name="connsiteY3" fmla="*/ 63062 h 930166"/>
                      <a:gd name="connsiteX4" fmla="*/ 1497724 w 4950372"/>
                      <a:gd name="connsiteY4" fmla="*/ 94594 h 930166"/>
                      <a:gd name="connsiteX5" fmla="*/ 1939159 w 4950372"/>
                      <a:gd name="connsiteY5" fmla="*/ 141890 h 930166"/>
                      <a:gd name="connsiteX6" fmla="*/ 2443655 w 4950372"/>
                      <a:gd name="connsiteY6" fmla="*/ 141890 h 930166"/>
                      <a:gd name="connsiteX7" fmla="*/ 3026979 w 4950372"/>
                      <a:gd name="connsiteY7" fmla="*/ 78828 h 930166"/>
                      <a:gd name="connsiteX8" fmla="*/ 3531476 w 4950372"/>
                      <a:gd name="connsiteY8" fmla="*/ 204952 h 930166"/>
                      <a:gd name="connsiteX9" fmla="*/ 4020207 w 4950372"/>
                      <a:gd name="connsiteY9" fmla="*/ 472966 h 930166"/>
                      <a:gd name="connsiteX10" fmla="*/ 4398579 w 4950372"/>
                      <a:gd name="connsiteY10" fmla="*/ 662152 h 930166"/>
                      <a:gd name="connsiteX11" fmla="*/ 4792717 w 4950372"/>
                      <a:gd name="connsiteY11" fmla="*/ 867104 h 930166"/>
                      <a:gd name="connsiteX12" fmla="*/ 4950372 w 4950372"/>
                      <a:gd name="connsiteY12" fmla="*/ 930166 h 930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50372" h="930166">
                        <a:moveTo>
                          <a:pt x="0" y="0"/>
                        </a:moveTo>
                        <a:lnTo>
                          <a:pt x="394138" y="63062"/>
                        </a:lnTo>
                        <a:lnTo>
                          <a:pt x="725214" y="47297"/>
                        </a:lnTo>
                        <a:lnTo>
                          <a:pt x="1166648" y="63062"/>
                        </a:lnTo>
                        <a:lnTo>
                          <a:pt x="1497724" y="94594"/>
                        </a:lnTo>
                        <a:lnTo>
                          <a:pt x="1939159" y="141890"/>
                        </a:lnTo>
                        <a:lnTo>
                          <a:pt x="2443655" y="141890"/>
                        </a:lnTo>
                        <a:lnTo>
                          <a:pt x="3026979" y="78828"/>
                        </a:lnTo>
                        <a:lnTo>
                          <a:pt x="3531476" y="204952"/>
                        </a:lnTo>
                        <a:lnTo>
                          <a:pt x="4020207" y="472966"/>
                        </a:lnTo>
                        <a:lnTo>
                          <a:pt x="4398579" y="662152"/>
                        </a:lnTo>
                        <a:lnTo>
                          <a:pt x="4792717" y="867104"/>
                        </a:lnTo>
                        <a:lnTo>
                          <a:pt x="4950372" y="930166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reeform 74"/>
                  <p:cNvSpPr/>
                  <p:nvPr/>
                </p:nvSpPr>
                <p:spPr>
                  <a:xfrm>
                    <a:off x="7382939" y="2116963"/>
                    <a:ext cx="168867" cy="369900"/>
                  </a:xfrm>
                  <a:custGeom>
                    <a:avLst/>
                    <a:gdLst>
                      <a:gd name="connsiteX0" fmla="*/ 189186 w 331076"/>
                      <a:gd name="connsiteY0" fmla="*/ 1150883 h 1150883"/>
                      <a:gd name="connsiteX1" fmla="*/ 157655 w 331076"/>
                      <a:gd name="connsiteY1" fmla="*/ 930166 h 1150883"/>
                      <a:gd name="connsiteX2" fmla="*/ 173421 w 331076"/>
                      <a:gd name="connsiteY2" fmla="*/ 725214 h 1150883"/>
                      <a:gd name="connsiteX3" fmla="*/ 252248 w 331076"/>
                      <a:gd name="connsiteY3" fmla="*/ 520263 h 1150883"/>
                      <a:gd name="connsiteX4" fmla="*/ 331076 w 331076"/>
                      <a:gd name="connsiteY4" fmla="*/ 236483 h 1150883"/>
                      <a:gd name="connsiteX5" fmla="*/ 236483 w 331076"/>
                      <a:gd name="connsiteY5" fmla="*/ 94594 h 1150883"/>
                      <a:gd name="connsiteX6" fmla="*/ 0 w 331076"/>
                      <a:gd name="connsiteY6" fmla="*/ 0 h 1150883"/>
                      <a:gd name="connsiteX0" fmla="*/ 157655 w 331076"/>
                      <a:gd name="connsiteY0" fmla="*/ 930166 h 930165"/>
                      <a:gd name="connsiteX1" fmla="*/ 173421 w 331076"/>
                      <a:gd name="connsiteY1" fmla="*/ 725214 h 930165"/>
                      <a:gd name="connsiteX2" fmla="*/ 252248 w 331076"/>
                      <a:gd name="connsiteY2" fmla="*/ 520263 h 930165"/>
                      <a:gd name="connsiteX3" fmla="*/ 331076 w 331076"/>
                      <a:gd name="connsiteY3" fmla="*/ 236483 h 930165"/>
                      <a:gd name="connsiteX4" fmla="*/ 236483 w 331076"/>
                      <a:gd name="connsiteY4" fmla="*/ 94594 h 930165"/>
                      <a:gd name="connsiteX5" fmla="*/ 0 w 331076"/>
                      <a:gd name="connsiteY5" fmla="*/ 0 h 930165"/>
                      <a:gd name="connsiteX0" fmla="*/ 173421 w 331076"/>
                      <a:gd name="connsiteY0" fmla="*/ 725214 h 725215"/>
                      <a:gd name="connsiteX1" fmla="*/ 252248 w 331076"/>
                      <a:gd name="connsiteY1" fmla="*/ 520263 h 725215"/>
                      <a:gd name="connsiteX2" fmla="*/ 331076 w 331076"/>
                      <a:gd name="connsiteY2" fmla="*/ 236483 h 725215"/>
                      <a:gd name="connsiteX3" fmla="*/ 236483 w 331076"/>
                      <a:gd name="connsiteY3" fmla="*/ 94594 h 725215"/>
                      <a:gd name="connsiteX4" fmla="*/ 0 w 331076"/>
                      <a:gd name="connsiteY4" fmla="*/ 0 h 72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076" h="725215">
                        <a:moveTo>
                          <a:pt x="173421" y="725214"/>
                        </a:moveTo>
                        <a:lnTo>
                          <a:pt x="252248" y="520263"/>
                        </a:lnTo>
                        <a:lnTo>
                          <a:pt x="331076" y="236483"/>
                        </a:lnTo>
                        <a:lnTo>
                          <a:pt x="236483" y="94594"/>
                        </a:lnTo>
                        <a:lnTo>
                          <a:pt x="0" y="0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1" name="Oval 60"/>
            <p:cNvSpPr/>
            <p:nvPr/>
          </p:nvSpPr>
          <p:spPr>
            <a:xfrm>
              <a:off x="4834395" y="1924228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636951" y="2402619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328193" y="2849206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609" t="15265" r="11724" b="7678"/>
          <a:stretch>
            <a:fillRect/>
          </a:stretch>
        </p:blipFill>
        <p:spPr bwMode="auto">
          <a:xfrm>
            <a:off x="0" y="252248"/>
            <a:ext cx="9144000" cy="660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425589" y="11875"/>
            <a:ext cx="59066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GROUNDWATER MANAGEMENT AREAS</a:t>
            </a:r>
            <a:endParaRPr lang="en-US" sz="2800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3466209" y="2232586"/>
            <a:ext cx="2741721" cy="1869904"/>
            <a:chOff x="1787716" y="1924228"/>
            <a:chExt cx="5672184" cy="3868535"/>
          </a:xfrm>
        </p:grpSpPr>
        <p:sp>
          <p:nvSpPr>
            <p:cNvPr id="58" name="Oval 57"/>
            <p:cNvSpPr/>
            <p:nvPr/>
          </p:nvSpPr>
          <p:spPr>
            <a:xfrm>
              <a:off x="5132125" y="4972852"/>
              <a:ext cx="934721" cy="8199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88"/>
            <p:cNvGrpSpPr>
              <a:grpSpLocks noChangeAspect="1"/>
            </p:cNvGrpSpPr>
            <p:nvPr/>
          </p:nvGrpSpPr>
          <p:grpSpPr>
            <a:xfrm>
              <a:off x="1787716" y="1967026"/>
              <a:ext cx="5672184" cy="3788679"/>
              <a:chOff x="853042" y="2921598"/>
              <a:chExt cx="5998292" cy="4006500"/>
            </a:xfrm>
          </p:grpSpPr>
          <p:grpSp>
            <p:nvGrpSpPr>
              <p:cNvPr id="63" name="Group 140"/>
              <p:cNvGrpSpPr/>
              <p:nvPr/>
            </p:nvGrpSpPr>
            <p:grpSpPr>
              <a:xfrm>
                <a:off x="853042" y="3418795"/>
                <a:ext cx="2191005" cy="1572177"/>
                <a:chOff x="1386838" y="2764468"/>
                <a:chExt cx="1679659" cy="1205256"/>
              </a:xfrm>
              <a:solidFill>
                <a:srgbClr val="FF33CC">
                  <a:alpha val="50000"/>
                </a:srgbClr>
              </a:solidFill>
            </p:grpSpPr>
            <p:sp>
              <p:nvSpPr>
                <p:cNvPr id="140" name="Freeform 139"/>
                <p:cNvSpPr/>
                <p:nvPr/>
              </p:nvSpPr>
              <p:spPr>
                <a:xfrm>
                  <a:off x="1947110" y="2764468"/>
                  <a:ext cx="1119387" cy="1012080"/>
                </a:xfrm>
                <a:custGeom>
                  <a:avLst/>
                  <a:gdLst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15617 w 3649649"/>
                    <a:gd name="connsiteY176" fmla="*/ 612251 h 3299792"/>
                    <a:gd name="connsiteX177" fmla="*/ 739471 w 3649649"/>
                    <a:gd name="connsiteY177" fmla="*/ 675861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15617 w 3649649"/>
                    <a:gd name="connsiteY176" fmla="*/ 612251 h 3299792"/>
                    <a:gd name="connsiteX177" fmla="*/ 1280160 w 3649649"/>
                    <a:gd name="connsiteY177" fmla="*/ 151075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280160 w 3649649"/>
                    <a:gd name="connsiteY177" fmla="*/ 151075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463040 w 3649649"/>
                    <a:gd name="connsiteY177" fmla="*/ 23854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463040 w 3649649"/>
                    <a:gd name="connsiteY177" fmla="*/ 23854 h 3299792"/>
                    <a:gd name="connsiteX178" fmla="*/ 1478943 w 3649649"/>
                    <a:gd name="connsiteY178" fmla="*/ 0 h 329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</a:cxnLst>
                  <a:rect l="l" t="t" r="r" b="b"/>
                  <a:pathLst>
                    <a:path w="3649649" h="3299792">
                      <a:moveTo>
                        <a:pt x="1478943" y="0"/>
                      </a:moveTo>
                      <a:lnTo>
                        <a:pt x="1622066" y="135173"/>
                      </a:lnTo>
                      <a:lnTo>
                        <a:pt x="1653871" y="166978"/>
                      </a:lnTo>
                      <a:lnTo>
                        <a:pt x="1701579" y="270345"/>
                      </a:lnTo>
                      <a:lnTo>
                        <a:pt x="1892411" y="381663"/>
                      </a:lnTo>
                      <a:lnTo>
                        <a:pt x="2051437" y="477079"/>
                      </a:lnTo>
                      <a:lnTo>
                        <a:pt x="2075291" y="453225"/>
                      </a:lnTo>
                      <a:lnTo>
                        <a:pt x="2075291" y="333955"/>
                      </a:lnTo>
                      <a:lnTo>
                        <a:pt x="2115047" y="333955"/>
                      </a:lnTo>
                      <a:lnTo>
                        <a:pt x="2115047" y="159027"/>
                      </a:lnTo>
                      <a:lnTo>
                        <a:pt x="2194560" y="151075"/>
                      </a:lnTo>
                      <a:lnTo>
                        <a:pt x="2194560" y="333955"/>
                      </a:lnTo>
                      <a:lnTo>
                        <a:pt x="2154804" y="357809"/>
                      </a:lnTo>
                      <a:lnTo>
                        <a:pt x="2154804" y="437322"/>
                      </a:lnTo>
                      <a:lnTo>
                        <a:pt x="2154804" y="508884"/>
                      </a:lnTo>
                      <a:lnTo>
                        <a:pt x="2234317" y="508884"/>
                      </a:lnTo>
                      <a:lnTo>
                        <a:pt x="2337684" y="508884"/>
                      </a:lnTo>
                      <a:lnTo>
                        <a:pt x="2433099" y="508884"/>
                      </a:lnTo>
                      <a:lnTo>
                        <a:pt x="2512612" y="508884"/>
                      </a:lnTo>
                      <a:lnTo>
                        <a:pt x="2592125" y="564543"/>
                      </a:lnTo>
                      <a:lnTo>
                        <a:pt x="2647784" y="636105"/>
                      </a:lnTo>
                      <a:lnTo>
                        <a:pt x="2647784" y="842839"/>
                      </a:lnTo>
                      <a:lnTo>
                        <a:pt x="2775005" y="938254"/>
                      </a:lnTo>
                      <a:lnTo>
                        <a:pt x="2902226" y="1009816"/>
                      </a:lnTo>
                      <a:lnTo>
                        <a:pt x="2918129" y="1033670"/>
                      </a:lnTo>
                      <a:lnTo>
                        <a:pt x="2918129" y="1097280"/>
                      </a:lnTo>
                      <a:lnTo>
                        <a:pt x="2854518" y="1208599"/>
                      </a:lnTo>
                      <a:lnTo>
                        <a:pt x="2949934" y="1168842"/>
                      </a:lnTo>
                      <a:lnTo>
                        <a:pt x="2989691" y="1097280"/>
                      </a:lnTo>
                      <a:lnTo>
                        <a:pt x="2989691" y="1041621"/>
                      </a:lnTo>
                      <a:lnTo>
                        <a:pt x="3116911" y="1033670"/>
                      </a:lnTo>
                      <a:lnTo>
                        <a:pt x="3085106" y="1168842"/>
                      </a:lnTo>
                      <a:lnTo>
                        <a:pt x="3085106" y="1208599"/>
                      </a:lnTo>
                      <a:lnTo>
                        <a:pt x="3101009" y="1232453"/>
                      </a:lnTo>
                      <a:lnTo>
                        <a:pt x="3077155" y="1264258"/>
                      </a:lnTo>
                      <a:lnTo>
                        <a:pt x="3077155" y="1288112"/>
                      </a:lnTo>
                      <a:lnTo>
                        <a:pt x="3029447" y="1296063"/>
                      </a:lnTo>
                      <a:lnTo>
                        <a:pt x="3029447" y="1327868"/>
                      </a:lnTo>
                      <a:lnTo>
                        <a:pt x="3045350" y="1327868"/>
                      </a:lnTo>
                      <a:lnTo>
                        <a:pt x="3061252" y="1478943"/>
                      </a:lnTo>
                      <a:lnTo>
                        <a:pt x="3069204" y="1478943"/>
                      </a:lnTo>
                      <a:lnTo>
                        <a:pt x="3101009" y="1383527"/>
                      </a:lnTo>
                      <a:lnTo>
                        <a:pt x="3164619" y="1455089"/>
                      </a:lnTo>
                      <a:lnTo>
                        <a:pt x="3164619" y="1550505"/>
                      </a:lnTo>
                      <a:lnTo>
                        <a:pt x="3307743" y="1550505"/>
                      </a:lnTo>
                      <a:lnTo>
                        <a:pt x="3331597" y="1860606"/>
                      </a:lnTo>
                      <a:lnTo>
                        <a:pt x="3379304" y="1868557"/>
                      </a:lnTo>
                      <a:lnTo>
                        <a:pt x="3450866" y="1765190"/>
                      </a:lnTo>
                      <a:lnTo>
                        <a:pt x="3482671" y="1765190"/>
                      </a:lnTo>
                      <a:lnTo>
                        <a:pt x="3538331" y="1773141"/>
                      </a:lnTo>
                      <a:lnTo>
                        <a:pt x="3578087" y="1812898"/>
                      </a:lnTo>
                      <a:lnTo>
                        <a:pt x="3474720" y="1987827"/>
                      </a:lnTo>
                      <a:lnTo>
                        <a:pt x="3530379" y="2043486"/>
                      </a:lnTo>
                      <a:lnTo>
                        <a:pt x="3609892" y="2051437"/>
                      </a:lnTo>
                      <a:lnTo>
                        <a:pt x="3649649" y="2083242"/>
                      </a:lnTo>
                      <a:lnTo>
                        <a:pt x="3649649" y="2162755"/>
                      </a:lnTo>
                      <a:lnTo>
                        <a:pt x="3506525" y="2258171"/>
                      </a:lnTo>
                      <a:lnTo>
                        <a:pt x="3442915" y="2369489"/>
                      </a:lnTo>
                      <a:lnTo>
                        <a:pt x="3379304" y="2369489"/>
                      </a:lnTo>
                      <a:lnTo>
                        <a:pt x="3307743" y="2353587"/>
                      </a:lnTo>
                      <a:lnTo>
                        <a:pt x="3275937" y="2361538"/>
                      </a:lnTo>
                      <a:lnTo>
                        <a:pt x="3275937" y="2425148"/>
                      </a:lnTo>
                      <a:lnTo>
                        <a:pt x="3188473" y="2464905"/>
                      </a:lnTo>
                      <a:lnTo>
                        <a:pt x="3116911" y="2472856"/>
                      </a:lnTo>
                      <a:lnTo>
                        <a:pt x="3116911" y="2425148"/>
                      </a:lnTo>
                      <a:lnTo>
                        <a:pt x="3037398" y="2385392"/>
                      </a:lnTo>
                      <a:lnTo>
                        <a:pt x="2830664" y="2385392"/>
                      </a:lnTo>
                      <a:lnTo>
                        <a:pt x="2735249" y="2425148"/>
                      </a:lnTo>
                      <a:lnTo>
                        <a:pt x="2615979" y="2425148"/>
                      </a:lnTo>
                      <a:lnTo>
                        <a:pt x="2520564" y="2456953"/>
                      </a:lnTo>
                      <a:lnTo>
                        <a:pt x="2568271" y="2528515"/>
                      </a:lnTo>
                      <a:lnTo>
                        <a:pt x="2568271" y="2647785"/>
                      </a:lnTo>
                      <a:lnTo>
                        <a:pt x="2623931" y="2647785"/>
                      </a:lnTo>
                      <a:lnTo>
                        <a:pt x="2679590" y="2798860"/>
                      </a:lnTo>
                      <a:lnTo>
                        <a:pt x="2703444" y="2846567"/>
                      </a:lnTo>
                      <a:lnTo>
                        <a:pt x="2663687" y="2989691"/>
                      </a:lnTo>
                      <a:lnTo>
                        <a:pt x="2767054" y="3085107"/>
                      </a:lnTo>
                      <a:lnTo>
                        <a:pt x="2798859" y="3299792"/>
                      </a:lnTo>
                      <a:lnTo>
                        <a:pt x="2409245" y="3275938"/>
                      </a:lnTo>
                      <a:lnTo>
                        <a:pt x="2258171" y="3156668"/>
                      </a:lnTo>
                      <a:lnTo>
                        <a:pt x="2170706" y="3101009"/>
                      </a:lnTo>
                      <a:lnTo>
                        <a:pt x="2051437" y="3085107"/>
                      </a:lnTo>
                      <a:lnTo>
                        <a:pt x="2051437" y="3013545"/>
                      </a:lnTo>
                      <a:lnTo>
                        <a:pt x="1971924" y="2997642"/>
                      </a:lnTo>
                      <a:lnTo>
                        <a:pt x="1836751" y="2782957"/>
                      </a:lnTo>
                      <a:lnTo>
                        <a:pt x="1908313" y="2775006"/>
                      </a:lnTo>
                      <a:lnTo>
                        <a:pt x="1757238" y="2592126"/>
                      </a:lnTo>
                      <a:lnTo>
                        <a:pt x="1677725" y="2608028"/>
                      </a:lnTo>
                      <a:lnTo>
                        <a:pt x="1598212" y="2679590"/>
                      </a:lnTo>
                      <a:lnTo>
                        <a:pt x="1534602" y="2639833"/>
                      </a:lnTo>
                      <a:lnTo>
                        <a:pt x="1486894" y="2608028"/>
                      </a:lnTo>
                      <a:lnTo>
                        <a:pt x="1407381" y="2608028"/>
                      </a:lnTo>
                      <a:lnTo>
                        <a:pt x="1343771" y="2608028"/>
                      </a:lnTo>
                      <a:lnTo>
                        <a:pt x="1280160" y="2623931"/>
                      </a:lnTo>
                      <a:lnTo>
                        <a:pt x="1176793" y="2687541"/>
                      </a:lnTo>
                      <a:lnTo>
                        <a:pt x="1073426" y="2647785"/>
                      </a:lnTo>
                      <a:lnTo>
                        <a:pt x="874644" y="2703444"/>
                      </a:lnTo>
                      <a:lnTo>
                        <a:pt x="731520" y="2743200"/>
                      </a:lnTo>
                      <a:lnTo>
                        <a:pt x="628153" y="2782957"/>
                      </a:lnTo>
                      <a:lnTo>
                        <a:pt x="524786" y="2798860"/>
                      </a:lnTo>
                      <a:lnTo>
                        <a:pt x="405517" y="2759103"/>
                      </a:lnTo>
                      <a:lnTo>
                        <a:pt x="429371" y="2639833"/>
                      </a:lnTo>
                      <a:lnTo>
                        <a:pt x="429371" y="2496710"/>
                      </a:lnTo>
                      <a:lnTo>
                        <a:pt x="516835" y="2234317"/>
                      </a:lnTo>
                      <a:lnTo>
                        <a:pt x="516835" y="2091193"/>
                      </a:lnTo>
                      <a:lnTo>
                        <a:pt x="405517" y="2091193"/>
                      </a:lnTo>
                      <a:lnTo>
                        <a:pt x="381663" y="2258171"/>
                      </a:lnTo>
                      <a:lnTo>
                        <a:pt x="222637" y="2258171"/>
                      </a:lnTo>
                      <a:lnTo>
                        <a:pt x="222637" y="2385392"/>
                      </a:lnTo>
                      <a:lnTo>
                        <a:pt x="103367" y="2409246"/>
                      </a:lnTo>
                      <a:lnTo>
                        <a:pt x="103367" y="2464905"/>
                      </a:lnTo>
                      <a:lnTo>
                        <a:pt x="7951" y="2464905"/>
                      </a:lnTo>
                      <a:lnTo>
                        <a:pt x="0" y="2305879"/>
                      </a:lnTo>
                      <a:lnTo>
                        <a:pt x="0" y="2242268"/>
                      </a:lnTo>
                      <a:lnTo>
                        <a:pt x="55659" y="2162755"/>
                      </a:lnTo>
                      <a:lnTo>
                        <a:pt x="31805" y="1995778"/>
                      </a:lnTo>
                      <a:lnTo>
                        <a:pt x="95416" y="1995778"/>
                      </a:lnTo>
                      <a:lnTo>
                        <a:pt x="95416" y="1820849"/>
                      </a:lnTo>
                      <a:lnTo>
                        <a:pt x="190831" y="1820849"/>
                      </a:lnTo>
                      <a:lnTo>
                        <a:pt x="246491" y="1868557"/>
                      </a:lnTo>
                      <a:lnTo>
                        <a:pt x="405517" y="1828800"/>
                      </a:lnTo>
                      <a:lnTo>
                        <a:pt x="516835" y="2027583"/>
                      </a:lnTo>
                      <a:lnTo>
                        <a:pt x="516835" y="1789044"/>
                      </a:lnTo>
                      <a:lnTo>
                        <a:pt x="652007" y="1860606"/>
                      </a:lnTo>
                      <a:lnTo>
                        <a:pt x="652007" y="1908313"/>
                      </a:lnTo>
                      <a:lnTo>
                        <a:pt x="588397" y="1908313"/>
                      </a:lnTo>
                      <a:lnTo>
                        <a:pt x="604299" y="2051437"/>
                      </a:lnTo>
                      <a:lnTo>
                        <a:pt x="755374" y="1963973"/>
                      </a:lnTo>
                      <a:lnTo>
                        <a:pt x="834887" y="1868557"/>
                      </a:lnTo>
                      <a:lnTo>
                        <a:pt x="842838" y="1765190"/>
                      </a:lnTo>
                      <a:lnTo>
                        <a:pt x="771277" y="1757239"/>
                      </a:lnTo>
                      <a:lnTo>
                        <a:pt x="771277" y="1661823"/>
                      </a:lnTo>
                      <a:lnTo>
                        <a:pt x="739471" y="1661823"/>
                      </a:lnTo>
                      <a:lnTo>
                        <a:pt x="723569" y="1606164"/>
                      </a:lnTo>
                      <a:lnTo>
                        <a:pt x="540689" y="1725433"/>
                      </a:lnTo>
                      <a:lnTo>
                        <a:pt x="516835" y="1606164"/>
                      </a:lnTo>
                      <a:lnTo>
                        <a:pt x="485030" y="1510748"/>
                      </a:lnTo>
                      <a:lnTo>
                        <a:pt x="477078" y="1367625"/>
                      </a:lnTo>
                      <a:lnTo>
                        <a:pt x="445273" y="1367625"/>
                      </a:lnTo>
                      <a:lnTo>
                        <a:pt x="421419" y="1455089"/>
                      </a:lnTo>
                      <a:lnTo>
                        <a:pt x="389614" y="1455089"/>
                      </a:lnTo>
                      <a:lnTo>
                        <a:pt x="389614" y="1455089"/>
                      </a:lnTo>
                      <a:lnTo>
                        <a:pt x="310101" y="1319917"/>
                      </a:lnTo>
                      <a:lnTo>
                        <a:pt x="278296" y="1319917"/>
                      </a:lnTo>
                      <a:lnTo>
                        <a:pt x="278296" y="1240404"/>
                      </a:lnTo>
                      <a:lnTo>
                        <a:pt x="373711" y="1240404"/>
                      </a:lnTo>
                      <a:lnTo>
                        <a:pt x="397565" y="1296063"/>
                      </a:lnTo>
                      <a:lnTo>
                        <a:pt x="477078" y="1311966"/>
                      </a:lnTo>
                      <a:lnTo>
                        <a:pt x="485030" y="1208599"/>
                      </a:lnTo>
                      <a:lnTo>
                        <a:pt x="485030" y="1081378"/>
                      </a:lnTo>
                      <a:lnTo>
                        <a:pt x="532737" y="1081378"/>
                      </a:lnTo>
                      <a:lnTo>
                        <a:pt x="548640" y="1168842"/>
                      </a:lnTo>
                      <a:lnTo>
                        <a:pt x="659958" y="1168842"/>
                      </a:lnTo>
                      <a:lnTo>
                        <a:pt x="683812" y="1319917"/>
                      </a:lnTo>
                      <a:lnTo>
                        <a:pt x="842838" y="1311966"/>
                      </a:lnTo>
                      <a:lnTo>
                        <a:pt x="978011" y="1311966"/>
                      </a:lnTo>
                      <a:lnTo>
                        <a:pt x="1073426" y="1327868"/>
                      </a:lnTo>
                      <a:lnTo>
                        <a:pt x="1073426" y="1351722"/>
                      </a:lnTo>
                      <a:lnTo>
                        <a:pt x="1152939" y="1351722"/>
                      </a:lnTo>
                      <a:lnTo>
                        <a:pt x="1200647" y="1264258"/>
                      </a:lnTo>
                      <a:lnTo>
                        <a:pt x="1224501" y="1248355"/>
                      </a:lnTo>
                      <a:lnTo>
                        <a:pt x="1208598" y="1200647"/>
                      </a:lnTo>
                      <a:lnTo>
                        <a:pt x="1009816" y="1200647"/>
                      </a:lnTo>
                      <a:lnTo>
                        <a:pt x="970059" y="1081378"/>
                      </a:lnTo>
                      <a:lnTo>
                        <a:pt x="739471" y="1081378"/>
                      </a:lnTo>
                      <a:lnTo>
                        <a:pt x="644056" y="1081378"/>
                      </a:lnTo>
                      <a:lnTo>
                        <a:pt x="500932" y="1057524"/>
                      </a:lnTo>
                      <a:lnTo>
                        <a:pt x="500932" y="866693"/>
                      </a:lnTo>
                      <a:lnTo>
                        <a:pt x="540689" y="842839"/>
                      </a:lnTo>
                      <a:lnTo>
                        <a:pt x="508884" y="811033"/>
                      </a:lnTo>
                      <a:lnTo>
                        <a:pt x="492981" y="747423"/>
                      </a:lnTo>
                      <a:lnTo>
                        <a:pt x="604299" y="739472"/>
                      </a:lnTo>
                      <a:lnTo>
                        <a:pt x="604299" y="659959"/>
                      </a:lnTo>
                      <a:lnTo>
                        <a:pt x="604299" y="620202"/>
                      </a:lnTo>
                      <a:lnTo>
                        <a:pt x="636104" y="564543"/>
                      </a:lnTo>
                      <a:lnTo>
                        <a:pt x="683812" y="564543"/>
                      </a:lnTo>
                      <a:lnTo>
                        <a:pt x="723568" y="691764"/>
                      </a:lnTo>
                      <a:lnTo>
                        <a:pt x="1463040" y="23854"/>
                      </a:lnTo>
                      <a:lnTo>
                        <a:pt x="1478943" y="0"/>
                      </a:lnTo>
                      <a:close/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1386838" y="3498278"/>
                  <a:ext cx="1076281" cy="471446"/>
                </a:xfrm>
                <a:custGeom>
                  <a:avLst/>
                  <a:gdLst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441051 w 3721211"/>
                    <a:gd name="connsiteY40" fmla="*/ 1105231 h 1630017"/>
                    <a:gd name="connsiteX41" fmla="*/ 2512613 w 3721211"/>
                    <a:gd name="connsiteY41" fmla="*/ 1105231 h 1630017"/>
                    <a:gd name="connsiteX42" fmla="*/ 2560320 w 3721211"/>
                    <a:gd name="connsiteY42" fmla="*/ 1216549 h 1630017"/>
                    <a:gd name="connsiteX43" fmla="*/ 2687541 w 3721211"/>
                    <a:gd name="connsiteY43" fmla="*/ 1256306 h 1630017"/>
                    <a:gd name="connsiteX44" fmla="*/ 2782957 w 3721211"/>
                    <a:gd name="connsiteY44" fmla="*/ 1272209 h 1630017"/>
                    <a:gd name="connsiteX45" fmla="*/ 2838616 w 3721211"/>
                    <a:gd name="connsiteY45" fmla="*/ 1327868 h 1630017"/>
                    <a:gd name="connsiteX46" fmla="*/ 2830665 w 3721211"/>
                    <a:gd name="connsiteY46" fmla="*/ 1431235 h 1630017"/>
                    <a:gd name="connsiteX47" fmla="*/ 2894275 w 3721211"/>
                    <a:gd name="connsiteY47" fmla="*/ 1439186 h 1630017"/>
                    <a:gd name="connsiteX48" fmla="*/ 3005593 w 3721211"/>
                    <a:gd name="connsiteY48" fmla="*/ 1327868 h 1630017"/>
                    <a:gd name="connsiteX49" fmla="*/ 3053301 w 3721211"/>
                    <a:gd name="connsiteY49" fmla="*/ 1296063 h 1630017"/>
                    <a:gd name="connsiteX50" fmla="*/ 3116912 w 3721211"/>
                    <a:gd name="connsiteY50" fmla="*/ 1351722 h 1630017"/>
                    <a:gd name="connsiteX51" fmla="*/ 3204376 w 3721211"/>
                    <a:gd name="connsiteY51" fmla="*/ 1407381 h 1630017"/>
                    <a:gd name="connsiteX52" fmla="*/ 3299792 w 3721211"/>
                    <a:gd name="connsiteY52" fmla="*/ 1526650 h 1630017"/>
                    <a:gd name="connsiteX53" fmla="*/ 3379305 w 3721211"/>
                    <a:gd name="connsiteY53" fmla="*/ 1606163 h 1630017"/>
                    <a:gd name="connsiteX54" fmla="*/ 3458818 w 3721211"/>
                    <a:gd name="connsiteY54" fmla="*/ 1630017 h 1630017"/>
                    <a:gd name="connsiteX55" fmla="*/ 3578087 w 3721211"/>
                    <a:gd name="connsiteY55" fmla="*/ 1630017 h 1630017"/>
                    <a:gd name="connsiteX56" fmla="*/ 3617844 w 3721211"/>
                    <a:gd name="connsiteY56" fmla="*/ 1542553 h 1630017"/>
                    <a:gd name="connsiteX57" fmla="*/ 3617844 w 3721211"/>
                    <a:gd name="connsiteY57" fmla="*/ 1375576 h 1630017"/>
                    <a:gd name="connsiteX58" fmla="*/ 3681454 w 3721211"/>
                    <a:gd name="connsiteY58" fmla="*/ 1144988 h 1630017"/>
                    <a:gd name="connsiteX59" fmla="*/ 3657600 w 3721211"/>
                    <a:gd name="connsiteY59" fmla="*/ 938254 h 1630017"/>
                    <a:gd name="connsiteX60" fmla="*/ 3697357 w 3721211"/>
                    <a:gd name="connsiteY60" fmla="*/ 866692 h 1630017"/>
                    <a:gd name="connsiteX61" fmla="*/ 3721211 w 3721211"/>
                    <a:gd name="connsiteY61" fmla="*/ 795130 h 1630017"/>
                    <a:gd name="connsiteX62" fmla="*/ 3721211 w 3721211"/>
                    <a:gd name="connsiteY62" fmla="*/ 707666 h 1630017"/>
                    <a:gd name="connsiteX63" fmla="*/ 3617844 w 3721211"/>
                    <a:gd name="connsiteY63" fmla="*/ 707666 h 1630017"/>
                    <a:gd name="connsiteX64" fmla="*/ 3482672 w 3721211"/>
                    <a:gd name="connsiteY64" fmla="*/ 620202 h 1630017"/>
                    <a:gd name="connsiteX65" fmla="*/ 3411110 w 3721211"/>
                    <a:gd name="connsiteY65" fmla="*/ 588396 h 1630017"/>
                    <a:gd name="connsiteX66" fmla="*/ 3307743 w 3721211"/>
                    <a:gd name="connsiteY66" fmla="*/ 540689 h 1630017"/>
                    <a:gd name="connsiteX67" fmla="*/ 3283889 w 3721211"/>
                    <a:gd name="connsiteY67" fmla="*/ 453224 h 1630017"/>
                    <a:gd name="connsiteX68" fmla="*/ 3315694 w 3721211"/>
                    <a:gd name="connsiteY68" fmla="*/ 469127 h 1630017"/>
                    <a:gd name="connsiteX69" fmla="*/ 3275938 w 3721211"/>
                    <a:gd name="connsiteY69" fmla="*/ 349857 h 1630017"/>
                    <a:gd name="connsiteX70" fmla="*/ 3148717 w 3721211"/>
                    <a:gd name="connsiteY70" fmla="*/ 365760 h 1630017"/>
                    <a:gd name="connsiteX71" fmla="*/ 2989691 w 3721211"/>
                    <a:gd name="connsiteY71" fmla="*/ 310101 h 1630017"/>
                    <a:gd name="connsiteX72" fmla="*/ 2862470 w 3721211"/>
                    <a:gd name="connsiteY72" fmla="*/ 333955 h 1630017"/>
                    <a:gd name="connsiteX73" fmla="*/ 2655736 w 3721211"/>
                    <a:gd name="connsiteY73" fmla="*/ 389614 h 1630017"/>
                    <a:gd name="connsiteX74" fmla="*/ 2528515 w 3721211"/>
                    <a:gd name="connsiteY74" fmla="*/ 429370 h 1630017"/>
                    <a:gd name="connsiteX75" fmla="*/ 2528515 w 3721211"/>
                    <a:gd name="connsiteY75" fmla="*/ 556591 h 1630017"/>
                    <a:gd name="connsiteX76" fmla="*/ 2615979 w 3721211"/>
                    <a:gd name="connsiteY76" fmla="*/ 636104 h 1630017"/>
                    <a:gd name="connsiteX77" fmla="*/ 2615979 w 3721211"/>
                    <a:gd name="connsiteY77" fmla="*/ 659958 h 1630017"/>
                    <a:gd name="connsiteX78" fmla="*/ 2496710 w 3721211"/>
                    <a:gd name="connsiteY78" fmla="*/ 691763 h 1630017"/>
                    <a:gd name="connsiteX79" fmla="*/ 2456953 w 3721211"/>
                    <a:gd name="connsiteY79" fmla="*/ 636104 h 1630017"/>
                    <a:gd name="connsiteX80" fmla="*/ 2425148 w 3721211"/>
                    <a:gd name="connsiteY80" fmla="*/ 485029 h 1630017"/>
                    <a:gd name="connsiteX81" fmla="*/ 2385392 w 3721211"/>
                    <a:gd name="connsiteY81" fmla="*/ 485029 h 1630017"/>
                    <a:gd name="connsiteX82" fmla="*/ 2385392 w 3721211"/>
                    <a:gd name="connsiteY82" fmla="*/ 580445 h 1630017"/>
                    <a:gd name="connsiteX83" fmla="*/ 2289976 w 3721211"/>
                    <a:gd name="connsiteY83" fmla="*/ 516835 h 1630017"/>
                    <a:gd name="connsiteX84" fmla="*/ 2258171 w 3721211"/>
                    <a:gd name="connsiteY84" fmla="*/ 477078 h 1630017"/>
                    <a:gd name="connsiteX85" fmla="*/ 2210463 w 3721211"/>
                    <a:gd name="connsiteY85" fmla="*/ 453224 h 1630017"/>
                    <a:gd name="connsiteX86" fmla="*/ 2170706 w 3721211"/>
                    <a:gd name="connsiteY86" fmla="*/ 405516 h 1630017"/>
                    <a:gd name="connsiteX87" fmla="*/ 2019632 w 3721211"/>
                    <a:gd name="connsiteY87" fmla="*/ 405516 h 1630017"/>
                    <a:gd name="connsiteX88" fmla="*/ 2011680 w 3721211"/>
                    <a:gd name="connsiteY88" fmla="*/ 373711 h 1630017"/>
                    <a:gd name="connsiteX89" fmla="*/ 1948070 w 3721211"/>
                    <a:gd name="connsiteY89" fmla="*/ 357809 h 1630017"/>
                    <a:gd name="connsiteX90" fmla="*/ 1948070 w 3721211"/>
                    <a:gd name="connsiteY90" fmla="*/ 341906 h 1630017"/>
                    <a:gd name="connsiteX91" fmla="*/ 1796995 w 3721211"/>
                    <a:gd name="connsiteY91" fmla="*/ 341906 h 1630017"/>
                    <a:gd name="connsiteX92" fmla="*/ 1677726 w 3721211"/>
                    <a:gd name="connsiteY92" fmla="*/ 333955 h 1630017"/>
                    <a:gd name="connsiteX93" fmla="*/ 1566407 w 3721211"/>
                    <a:gd name="connsiteY93" fmla="*/ 278296 h 1630017"/>
                    <a:gd name="connsiteX94" fmla="*/ 1478943 w 3721211"/>
                    <a:gd name="connsiteY94" fmla="*/ 222636 h 1630017"/>
                    <a:gd name="connsiteX95" fmla="*/ 1431235 w 3721211"/>
                    <a:gd name="connsiteY95" fmla="*/ 198783 h 1630017"/>
                    <a:gd name="connsiteX96" fmla="*/ 1232453 w 3721211"/>
                    <a:gd name="connsiteY96" fmla="*/ 206734 h 1630017"/>
                    <a:gd name="connsiteX97" fmla="*/ 1152939 w 3721211"/>
                    <a:gd name="connsiteY97" fmla="*/ 95416 h 1630017"/>
                    <a:gd name="connsiteX98" fmla="*/ 1049573 w 3721211"/>
                    <a:gd name="connsiteY98" fmla="*/ 47708 h 1630017"/>
                    <a:gd name="connsiteX99" fmla="*/ 906449 w 3721211"/>
                    <a:gd name="connsiteY9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337684 w 3721211"/>
                    <a:gd name="connsiteY40" fmla="*/ 1113183 h 1630017"/>
                    <a:gd name="connsiteX41" fmla="*/ 2441051 w 3721211"/>
                    <a:gd name="connsiteY41" fmla="*/ 1105231 h 1630017"/>
                    <a:gd name="connsiteX42" fmla="*/ 2512613 w 3721211"/>
                    <a:gd name="connsiteY42" fmla="*/ 1105231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441051 w 3721211"/>
                    <a:gd name="connsiteY41" fmla="*/ 1105231 h 1630017"/>
                    <a:gd name="connsiteX42" fmla="*/ 2512613 w 3721211"/>
                    <a:gd name="connsiteY42" fmla="*/ 1105231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441051 w 3721211"/>
                    <a:gd name="connsiteY41" fmla="*/ 1105231 h 1630017"/>
                    <a:gd name="connsiteX42" fmla="*/ 2798860 w 3721211"/>
                    <a:gd name="connsiteY42" fmla="*/ 21468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798860 w 3721211"/>
                    <a:gd name="connsiteY42" fmla="*/ 21468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850789 h 1630017"/>
                    <a:gd name="connsiteX44" fmla="*/ 2560320 w 3721211"/>
                    <a:gd name="connsiteY44" fmla="*/ 1216549 h 1630017"/>
                    <a:gd name="connsiteX45" fmla="*/ 2687541 w 3721211"/>
                    <a:gd name="connsiteY45" fmla="*/ 1256306 h 1630017"/>
                    <a:gd name="connsiteX46" fmla="*/ 2782957 w 3721211"/>
                    <a:gd name="connsiteY46" fmla="*/ 1272209 h 1630017"/>
                    <a:gd name="connsiteX47" fmla="*/ 2838616 w 3721211"/>
                    <a:gd name="connsiteY47" fmla="*/ 1327868 h 1630017"/>
                    <a:gd name="connsiteX48" fmla="*/ 2830665 w 3721211"/>
                    <a:gd name="connsiteY48" fmla="*/ 1431235 h 1630017"/>
                    <a:gd name="connsiteX49" fmla="*/ 2894275 w 3721211"/>
                    <a:gd name="connsiteY49" fmla="*/ 1439186 h 1630017"/>
                    <a:gd name="connsiteX50" fmla="*/ 3005593 w 3721211"/>
                    <a:gd name="connsiteY50" fmla="*/ 1327868 h 1630017"/>
                    <a:gd name="connsiteX51" fmla="*/ 3053301 w 3721211"/>
                    <a:gd name="connsiteY51" fmla="*/ 1296063 h 1630017"/>
                    <a:gd name="connsiteX52" fmla="*/ 3116912 w 3721211"/>
                    <a:gd name="connsiteY52" fmla="*/ 1351722 h 1630017"/>
                    <a:gd name="connsiteX53" fmla="*/ 3204376 w 3721211"/>
                    <a:gd name="connsiteY53" fmla="*/ 1407381 h 1630017"/>
                    <a:gd name="connsiteX54" fmla="*/ 3299792 w 3721211"/>
                    <a:gd name="connsiteY54" fmla="*/ 1526650 h 1630017"/>
                    <a:gd name="connsiteX55" fmla="*/ 3379305 w 3721211"/>
                    <a:gd name="connsiteY55" fmla="*/ 1606163 h 1630017"/>
                    <a:gd name="connsiteX56" fmla="*/ 3458818 w 3721211"/>
                    <a:gd name="connsiteY56" fmla="*/ 1630017 h 1630017"/>
                    <a:gd name="connsiteX57" fmla="*/ 3578087 w 3721211"/>
                    <a:gd name="connsiteY57" fmla="*/ 1630017 h 1630017"/>
                    <a:gd name="connsiteX58" fmla="*/ 3617844 w 3721211"/>
                    <a:gd name="connsiteY58" fmla="*/ 1542553 h 1630017"/>
                    <a:gd name="connsiteX59" fmla="*/ 3617844 w 3721211"/>
                    <a:gd name="connsiteY59" fmla="*/ 1375576 h 1630017"/>
                    <a:gd name="connsiteX60" fmla="*/ 3681454 w 3721211"/>
                    <a:gd name="connsiteY60" fmla="*/ 1144988 h 1630017"/>
                    <a:gd name="connsiteX61" fmla="*/ 3657600 w 3721211"/>
                    <a:gd name="connsiteY61" fmla="*/ 938254 h 1630017"/>
                    <a:gd name="connsiteX62" fmla="*/ 3697357 w 3721211"/>
                    <a:gd name="connsiteY62" fmla="*/ 866692 h 1630017"/>
                    <a:gd name="connsiteX63" fmla="*/ 3721211 w 3721211"/>
                    <a:gd name="connsiteY63" fmla="*/ 795130 h 1630017"/>
                    <a:gd name="connsiteX64" fmla="*/ 3721211 w 3721211"/>
                    <a:gd name="connsiteY64" fmla="*/ 707666 h 1630017"/>
                    <a:gd name="connsiteX65" fmla="*/ 3617844 w 3721211"/>
                    <a:gd name="connsiteY65" fmla="*/ 707666 h 1630017"/>
                    <a:gd name="connsiteX66" fmla="*/ 3482672 w 3721211"/>
                    <a:gd name="connsiteY66" fmla="*/ 620202 h 1630017"/>
                    <a:gd name="connsiteX67" fmla="*/ 3411110 w 3721211"/>
                    <a:gd name="connsiteY67" fmla="*/ 588396 h 1630017"/>
                    <a:gd name="connsiteX68" fmla="*/ 3307743 w 3721211"/>
                    <a:gd name="connsiteY68" fmla="*/ 540689 h 1630017"/>
                    <a:gd name="connsiteX69" fmla="*/ 3283889 w 3721211"/>
                    <a:gd name="connsiteY69" fmla="*/ 453224 h 1630017"/>
                    <a:gd name="connsiteX70" fmla="*/ 3315694 w 3721211"/>
                    <a:gd name="connsiteY70" fmla="*/ 469127 h 1630017"/>
                    <a:gd name="connsiteX71" fmla="*/ 3275938 w 3721211"/>
                    <a:gd name="connsiteY71" fmla="*/ 349857 h 1630017"/>
                    <a:gd name="connsiteX72" fmla="*/ 3148717 w 3721211"/>
                    <a:gd name="connsiteY72" fmla="*/ 365760 h 1630017"/>
                    <a:gd name="connsiteX73" fmla="*/ 2989691 w 3721211"/>
                    <a:gd name="connsiteY73" fmla="*/ 310101 h 1630017"/>
                    <a:gd name="connsiteX74" fmla="*/ 2862470 w 3721211"/>
                    <a:gd name="connsiteY74" fmla="*/ 333955 h 1630017"/>
                    <a:gd name="connsiteX75" fmla="*/ 2655736 w 3721211"/>
                    <a:gd name="connsiteY75" fmla="*/ 389614 h 1630017"/>
                    <a:gd name="connsiteX76" fmla="*/ 2528515 w 3721211"/>
                    <a:gd name="connsiteY76" fmla="*/ 429370 h 1630017"/>
                    <a:gd name="connsiteX77" fmla="*/ 2528515 w 3721211"/>
                    <a:gd name="connsiteY77" fmla="*/ 556591 h 1630017"/>
                    <a:gd name="connsiteX78" fmla="*/ 2615979 w 3721211"/>
                    <a:gd name="connsiteY78" fmla="*/ 636104 h 1630017"/>
                    <a:gd name="connsiteX79" fmla="*/ 2615979 w 3721211"/>
                    <a:gd name="connsiteY79" fmla="*/ 659958 h 1630017"/>
                    <a:gd name="connsiteX80" fmla="*/ 2496710 w 3721211"/>
                    <a:gd name="connsiteY80" fmla="*/ 691763 h 1630017"/>
                    <a:gd name="connsiteX81" fmla="*/ 2456953 w 3721211"/>
                    <a:gd name="connsiteY81" fmla="*/ 636104 h 1630017"/>
                    <a:gd name="connsiteX82" fmla="*/ 2425148 w 3721211"/>
                    <a:gd name="connsiteY82" fmla="*/ 485029 h 1630017"/>
                    <a:gd name="connsiteX83" fmla="*/ 2385392 w 3721211"/>
                    <a:gd name="connsiteY83" fmla="*/ 485029 h 1630017"/>
                    <a:gd name="connsiteX84" fmla="*/ 2385392 w 3721211"/>
                    <a:gd name="connsiteY84" fmla="*/ 580445 h 1630017"/>
                    <a:gd name="connsiteX85" fmla="*/ 2289976 w 3721211"/>
                    <a:gd name="connsiteY85" fmla="*/ 516835 h 1630017"/>
                    <a:gd name="connsiteX86" fmla="*/ 2258171 w 3721211"/>
                    <a:gd name="connsiteY86" fmla="*/ 477078 h 1630017"/>
                    <a:gd name="connsiteX87" fmla="*/ 2210463 w 3721211"/>
                    <a:gd name="connsiteY87" fmla="*/ 453224 h 1630017"/>
                    <a:gd name="connsiteX88" fmla="*/ 2170706 w 3721211"/>
                    <a:gd name="connsiteY88" fmla="*/ 405516 h 1630017"/>
                    <a:gd name="connsiteX89" fmla="*/ 2019632 w 3721211"/>
                    <a:gd name="connsiteY89" fmla="*/ 405516 h 1630017"/>
                    <a:gd name="connsiteX90" fmla="*/ 2011680 w 3721211"/>
                    <a:gd name="connsiteY90" fmla="*/ 373711 h 1630017"/>
                    <a:gd name="connsiteX91" fmla="*/ 1948070 w 3721211"/>
                    <a:gd name="connsiteY91" fmla="*/ 357809 h 1630017"/>
                    <a:gd name="connsiteX92" fmla="*/ 1948070 w 3721211"/>
                    <a:gd name="connsiteY92" fmla="*/ 341906 h 1630017"/>
                    <a:gd name="connsiteX93" fmla="*/ 1796995 w 3721211"/>
                    <a:gd name="connsiteY93" fmla="*/ 341906 h 1630017"/>
                    <a:gd name="connsiteX94" fmla="*/ 1677726 w 3721211"/>
                    <a:gd name="connsiteY94" fmla="*/ 333955 h 1630017"/>
                    <a:gd name="connsiteX95" fmla="*/ 1566407 w 3721211"/>
                    <a:gd name="connsiteY95" fmla="*/ 278296 h 1630017"/>
                    <a:gd name="connsiteX96" fmla="*/ 1478943 w 3721211"/>
                    <a:gd name="connsiteY96" fmla="*/ 222636 h 1630017"/>
                    <a:gd name="connsiteX97" fmla="*/ 1431235 w 3721211"/>
                    <a:gd name="connsiteY97" fmla="*/ 198783 h 1630017"/>
                    <a:gd name="connsiteX98" fmla="*/ 1232453 w 3721211"/>
                    <a:gd name="connsiteY98" fmla="*/ 206734 h 1630017"/>
                    <a:gd name="connsiteX99" fmla="*/ 1152939 w 3721211"/>
                    <a:gd name="connsiteY99" fmla="*/ 95416 h 1630017"/>
                    <a:gd name="connsiteX100" fmla="*/ 1049573 w 3721211"/>
                    <a:gd name="connsiteY100" fmla="*/ 47708 h 1630017"/>
                    <a:gd name="connsiteX101" fmla="*/ 906449 w 3721211"/>
                    <a:gd name="connsiteY10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560320 w 3721211"/>
                    <a:gd name="connsiteY44" fmla="*/ 1216549 h 1630017"/>
                    <a:gd name="connsiteX45" fmla="*/ 2687541 w 3721211"/>
                    <a:gd name="connsiteY45" fmla="*/ 1256306 h 1630017"/>
                    <a:gd name="connsiteX46" fmla="*/ 2782957 w 3721211"/>
                    <a:gd name="connsiteY46" fmla="*/ 1272209 h 1630017"/>
                    <a:gd name="connsiteX47" fmla="*/ 2838616 w 3721211"/>
                    <a:gd name="connsiteY47" fmla="*/ 1327868 h 1630017"/>
                    <a:gd name="connsiteX48" fmla="*/ 2830665 w 3721211"/>
                    <a:gd name="connsiteY48" fmla="*/ 1431235 h 1630017"/>
                    <a:gd name="connsiteX49" fmla="*/ 2894275 w 3721211"/>
                    <a:gd name="connsiteY49" fmla="*/ 1439186 h 1630017"/>
                    <a:gd name="connsiteX50" fmla="*/ 3005593 w 3721211"/>
                    <a:gd name="connsiteY50" fmla="*/ 1327868 h 1630017"/>
                    <a:gd name="connsiteX51" fmla="*/ 3053301 w 3721211"/>
                    <a:gd name="connsiteY51" fmla="*/ 1296063 h 1630017"/>
                    <a:gd name="connsiteX52" fmla="*/ 3116912 w 3721211"/>
                    <a:gd name="connsiteY52" fmla="*/ 1351722 h 1630017"/>
                    <a:gd name="connsiteX53" fmla="*/ 3204376 w 3721211"/>
                    <a:gd name="connsiteY53" fmla="*/ 1407381 h 1630017"/>
                    <a:gd name="connsiteX54" fmla="*/ 3299792 w 3721211"/>
                    <a:gd name="connsiteY54" fmla="*/ 1526650 h 1630017"/>
                    <a:gd name="connsiteX55" fmla="*/ 3379305 w 3721211"/>
                    <a:gd name="connsiteY55" fmla="*/ 1606163 h 1630017"/>
                    <a:gd name="connsiteX56" fmla="*/ 3458818 w 3721211"/>
                    <a:gd name="connsiteY56" fmla="*/ 1630017 h 1630017"/>
                    <a:gd name="connsiteX57" fmla="*/ 3578087 w 3721211"/>
                    <a:gd name="connsiteY57" fmla="*/ 1630017 h 1630017"/>
                    <a:gd name="connsiteX58" fmla="*/ 3617844 w 3721211"/>
                    <a:gd name="connsiteY58" fmla="*/ 1542553 h 1630017"/>
                    <a:gd name="connsiteX59" fmla="*/ 3617844 w 3721211"/>
                    <a:gd name="connsiteY59" fmla="*/ 1375576 h 1630017"/>
                    <a:gd name="connsiteX60" fmla="*/ 3681454 w 3721211"/>
                    <a:gd name="connsiteY60" fmla="*/ 1144988 h 1630017"/>
                    <a:gd name="connsiteX61" fmla="*/ 3657600 w 3721211"/>
                    <a:gd name="connsiteY61" fmla="*/ 938254 h 1630017"/>
                    <a:gd name="connsiteX62" fmla="*/ 3697357 w 3721211"/>
                    <a:gd name="connsiteY62" fmla="*/ 866692 h 1630017"/>
                    <a:gd name="connsiteX63" fmla="*/ 3721211 w 3721211"/>
                    <a:gd name="connsiteY63" fmla="*/ 795130 h 1630017"/>
                    <a:gd name="connsiteX64" fmla="*/ 3721211 w 3721211"/>
                    <a:gd name="connsiteY64" fmla="*/ 707666 h 1630017"/>
                    <a:gd name="connsiteX65" fmla="*/ 3617844 w 3721211"/>
                    <a:gd name="connsiteY65" fmla="*/ 707666 h 1630017"/>
                    <a:gd name="connsiteX66" fmla="*/ 3482672 w 3721211"/>
                    <a:gd name="connsiteY66" fmla="*/ 620202 h 1630017"/>
                    <a:gd name="connsiteX67" fmla="*/ 3411110 w 3721211"/>
                    <a:gd name="connsiteY67" fmla="*/ 588396 h 1630017"/>
                    <a:gd name="connsiteX68" fmla="*/ 3307743 w 3721211"/>
                    <a:gd name="connsiteY68" fmla="*/ 540689 h 1630017"/>
                    <a:gd name="connsiteX69" fmla="*/ 3283889 w 3721211"/>
                    <a:gd name="connsiteY69" fmla="*/ 453224 h 1630017"/>
                    <a:gd name="connsiteX70" fmla="*/ 3315694 w 3721211"/>
                    <a:gd name="connsiteY70" fmla="*/ 469127 h 1630017"/>
                    <a:gd name="connsiteX71" fmla="*/ 3275938 w 3721211"/>
                    <a:gd name="connsiteY71" fmla="*/ 349857 h 1630017"/>
                    <a:gd name="connsiteX72" fmla="*/ 3148717 w 3721211"/>
                    <a:gd name="connsiteY72" fmla="*/ 365760 h 1630017"/>
                    <a:gd name="connsiteX73" fmla="*/ 2989691 w 3721211"/>
                    <a:gd name="connsiteY73" fmla="*/ 310101 h 1630017"/>
                    <a:gd name="connsiteX74" fmla="*/ 2862470 w 3721211"/>
                    <a:gd name="connsiteY74" fmla="*/ 333955 h 1630017"/>
                    <a:gd name="connsiteX75" fmla="*/ 2655736 w 3721211"/>
                    <a:gd name="connsiteY75" fmla="*/ 389614 h 1630017"/>
                    <a:gd name="connsiteX76" fmla="*/ 2528515 w 3721211"/>
                    <a:gd name="connsiteY76" fmla="*/ 429370 h 1630017"/>
                    <a:gd name="connsiteX77" fmla="*/ 2528515 w 3721211"/>
                    <a:gd name="connsiteY77" fmla="*/ 556591 h 1630017"/>
                    <a:gd name="connsiteX78" fmla="*/ 2615979 w 3721211"/>
                    <a:gd name="connsiteY78" fmla="*/ 636104 h 1630017"/>
                    <a:gd name="connsiteX79" fmla="*/ 2615979 w 3721211"/>
                    <a:gd name="connsiteY79" fmla="*/ 659958 h 1630017"/>
                    <a:gd name="connsiteX80" fmla="*/ 2496710 w 3721211"/>
                    <a:gd name="connsiteY80" fmla="*/ 691763 h 1630017"/>
                    <a:gd name="connsiteX81" fmla="*/ 2456953 w 3721211"/>
                    <a:gd name="connsiteY81" fmla="*/ 636104 h 1630017"/>
                    <a:gd name="connsiteX82" fmla="*/ 2425148 w 3721211"/>
                    <a:gd name="connsiteY82" fmla="*/ 485029 h 1630017"/>
                    <a:gd name="connsiteX83" fmla="*/ 2385392 w 3721211"/>
                    <a:gd name="connsiteY83" fmla="*/ 485029 h 1630017"/>
                    <a:gd name="connsiteX84" fmla="*/ 2385392 w 3721211"/>
                    <a:gd name="connsiteY84" fmla="*/ 580445 h 1630017"/>
                    <a:gd name="connsiteX85" fmla="*/ 2289976 w 3721211"/>
                    <a:gd name="connsiteY85" fmla="*/ 516835 h 1630017"/>
                    <a:gd name="connsiteX86" fmla="*/ 2258171 w 3721211"/>
                    <a:gd name="connsiteY86" fmla="*/ 477078 h 1630017"/>
                    <a:gd name="connsiteX87" fmla="*/ 2210463 w 3721211"/>
                    <a:gd name="connsiteY87" fmla="*/ 453224 h 1630017"/>
                    <a:gd name="connsiteX88" fmla="*/ 2170706 w 3721211"/>
                    <a:gd name="connsiteY88" fmla="*/ 405516 h 1630017"/>
                    <a:gd name="connsiteX89" fmla="*/ 2019632 w 3721211"/>
                    <a:gd name="connsiteY89" fmla="*/ 405516 h 1630017"/>
                    <a:gd name="connsiteX90" fmla="*/ 2011680 w 3721211"/>
                    <a:gd name="connsiteY90" fmla="*/ 373711 h 1630017"/>
                    <a:gd name="connsiteX91" fmla="*/ 1948070 w 3721211"/>
                    <a:gd name="connsiteY91" fmla="*/ 357809 h 1630017"/>
                    <a:gd name="connsiteX92" fmla="*/ 1948070 w 3721211"/>
                    <a:gd name="connsiteY92" fmla="*/ 341906 h 1630017"/>
                    <a:gd name="connsiteX93" fmla="*/ 1796995 w 3721211"/>
                    <a:gd name="connsiteY93" fmla="*/ 341906 h 1630017"/>
                    <a:gd name="connsiteX94" fmla="*/ 1677726 w 3721211"/>
                    <a:gd name="connsiteY94" fmla="*/ 333955 h 1630017"/>
                    <a:gd name="connsiteX95" fmla="*/ 1566407 w 3721211"/>
                    <a:gd name="connsiteY95" fmla="*/ 278296 h 1630017"/>
                    <a:gd name="connsiteX96" fmla="*/ 1478943 w 3721211"/>
                    <a:gd name="connsiteY96" fmla="*/ 222636 h 1630017"/>
                    <a:gd name="connsiteX97" fmla="*/ 1431235 w 3721211"/>
                    <a:gd name="connsiteY97" fmla="*/ 198783 h 1630017"/>
                    <a:gd name="connsiteX98" fmla="*/ 1232453 w 3721211"/>
                    <a:gd name="connsiteY98" fmla="*/ 206734 h 1630017"/>
                    <a:gd name="connsiteX99" fmla="*/ 1152939 w 3721211"/>
                    <a:gd name="connsiteY99" fmla="*/ 95416 h 1630017"/>
                    <a:gd name="connsiteX100" fmla="*/ 1049573 w 3721211"/>
                    <a:gd name="connsiteY100" fmla="*/ 47708 h 1630017"/>
                    <a:gd name="connsiteX101" fmla="*/ 906449 w 3721211"/>
                    <a:gd name="connsiteY10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337684 w 3721211"/>
                    <a:gd name="connsiteY44" fmla="*/ 850789 h 1630017"/>
                    <a:gd name="connsiteX45" fmla="*/ 2560320 w 3721211"/>
                    <a:gd name="connsiteY45" fmla="*/ 1216549 h 1630017"/>
                    <a:gd name="connsiteX46" fmla="*/ 2687541 w 3721211"/>
                    <a:gd name="connsiteY46" fmla="*/ 1256306 h 1630017"/>
                    <a:gd name="connsiteX47" fmla="*/ 2782957 w 3721211"/>
                    <a:gd name="connsiteY47" fmla="*/ 1272209 h 1630017"/>
                    <a:gd name="connsiteX48" fmla="*/ 2838616 w 3721211"/>
                    <a:gd name="connsiteY48" fmla="*/ 1327868 h 1630017"/>
                    <a:gd name="connsiteX49" fmla="*/ 2830665 w 3721211"/>
                    <a:gd name="connsiteY49" fmla="*/ 1431235 h 1630017"/>
                    <a:gd name="connsiteX50" fmla="*/ 2894275 w 3721211"/>
                    <a:gd name="connsiteY50" fmla="*/ 1439186 h 1630017"/>
                    <a:gd name="connsiteX51" fmla="*/ 3005593 w 3721211"/>
                    <a:gd name="connsiteY51" fmla="*/ 1327868 h 1630017"/>
                    <a:gd name="connsiteX52" fmla="*/ 3053301 w 3721211"/>
                    <a:gd name="connsiteY52" fmla="*/ 1296063 h 1630017"/>
                    <a:gd name="connsiteX53" fmla="*/ 3116912 w 3721211"/>
                    <a:gd name="connsiteY53" fmla="*/ 1351722 h 1630017"/>
                    <a:gd name="connsiteX54" fmla="*/ 3204376 w 3721211"/>
                    <a:gd name="connsiteY54" fmla="*/ 1407381 h 1630017"/>
                    <a:gd name="connsiteX55" fmla="*/ 3299792 w 3721211"/>
                    <a:gd name="connsiteY55" fmla="*/ 1526650 h 1630017"/>
                    <a:gd name="connsiteX56" fmla="*/ 3379305 w 3721211"/>
                    <a:gd name="connsiteY56" fmla="*/ 1606163 h 1630017"/>
                    <a:gd name="connsiteX57" fmla="*/ 3458818 w 3721211"/>
                    <a:gd name="connsiteY57" fmla="*/ 1630017 h 1630017"/>
                    <a:gd name="connsiteX58" fmla="*/ 3578087 w 3721211"/>
                    <a:gd name="connsiteY58" fmla="*/ 1630017 h 1630017"/>
                    <a:gd name="connsiteX59" fmla="*/ 3617844 w 3721211"/>
                    <a:gd name="connsiteY59" fmla="*/ 1542553 h 1630017"/>
                    <a:gd name="connsiteX60" fmla="*/ 3617844 w 3721211"/>
                    <a:gd name="connsiteY60" fmla="*/ 1375576 h 1630017"/>
                    <a:gd name="connsiteX61" fmla="*/ 3681454 w 3721211"/>
                    <a:gd name="connsiteY61" fmla="*/ 1144988 h 1630017"/>
                    <a:gd name="connsiteX62" fmla="*/ 3657600 w 3721211"/>
                    <a:gd name="connsiteY62" fmla="*/ 938254 h 1630017"/>
                    <a:gd name="connsiteX63" fmla="*/ 3697357 w 3721211"/>
                    <a:gd name="connsiteY63" fmla="*/ 866692 h 1630017"/>
                    <a:gd name="connsiteX64" fmla="*/ 3721211 w 3721211"/>
                    <a:gd name="connsiteY64" fmla="*/ 795130 h 1630017"/>
                    <a:gd name="connsiteX65" fmla="*/ 3721211 w 3721211"/>
                    <a:gd name="connsiteY65" fmla="*/ 707666 h 1630017"/>
                    <a:gd name="connsiteX66" fmla="*/ 3617844 w 3721211"/>
                    <a:gd name="connsiteY66" fmla="*/ 707666 h 1630017"/>
                    <a:gd name="connsiteX67" fmla="*/ 3482672 w 3721211"/>
                    <a:gd name="connsiteY67" fmla="*/ 620202 h 1630017"/>
                    <a:gd name="connsiteX68" fmla="*/ 3411110 w 3721211"/>
                    <a:gd name="connsiteY68" fmla="*/ 588396 h 1630017"/>
                    <a:gd name="connsiteX69" fmla="*/ 3307743 w 3721211"/>
                    <a:gd name="connsiteY69" fmla="*/ 540689 h 1630017"/>
                    <a:gd name="connsiteX70" fmla="*/ 3283889 w 3721211"/>
                    <a:gd name="connsiteY70" fmla="*/ 453224 h 1630017"/>
                    <a:gd name="connsiteX71" fmla="*/ 3315694 w 3721211"/>
                    <a:gd name="connsiteY71" fmla="*/ 469127 h 1630017"/>
                    <a:gd name="connsiteX72" fmla="*/ 3275938 w 3721211"/>
                    <a:gd name="connsiteY72" fmla="*/ 349857 h 1630017"/>
                    <a:gd name="connsiteX73" fmla="*/ 3148717 w 3721211"/>
                    <a:gd name="connsiteY73" fmla="*/ 365760 h 1630017"/>
                    <a:gd name="connsiteX74" fmla="*/ 2989691 w 3721211"/>
                    <a:gd name="connsiteY74" fmla="*/ 310101 h 1630017"/>
                    <a:gd name="connsiteX75" fmla="*/ 2862470 w 3721211"/>
                    <a:gd name="connsiteY75" fmla="*/ 333955 h 1630017"/>
                    <a:gd name="connsiteX76" fmla="*/ 2655736 w 3721211"/>
                    <a:gd name="connsiteY76" fmla="*/ 389614 h 1630017"/>
                    <a:gd name="connsiteX77" fmla="*/ 2528515 w 3721211"/>
                    <a:gd name="connsiteY77" fmla="*/ 429370 h 1630017"/>
                    <a:gd name="connsiteX78" fmla="*/ 2528515 w 3721211"/>
                    <a:gd name="connsiteY78" fmla="*/ 556591 h 1630017"/>
                    <a:gd name="connsiteX79" fmla="*/ 2615979 w 3721211"/>
                    <a:gd name="connsiteY79" fmla="*/ 636104 h 1630017"/>
                    <a:gd name="connsiteX80" fmla="*/ 2615979 w 3721211"/>
                    <a:gd name="connsiteY80" fmla="*/ 659958 h 1630017"/>
                    <a:gd name="connsiteX81" fmla="*/ 2496710 w 3721211"/>
                    <a:gd name="connsiteY81" fmla="*/ 691763 h 1630017"/>
                    <a:gd name="connsiteX82" fmla="*/ 2456953 w 3721211"/>
                    <a:gd name="connsiteY82" fmla="*/ 636104 h 1630017"/>
                    <a:gd name="connsiteX83" fmla="*/ 2425148 w 3721211"/>
                    <a:gd name="connsiteY83" fmla="*/ 485029 h 1630017"/>
                    <a:gd name="connsiteX84" fmla="*/ 2385392 w 3721211"/>
                    <a:gd name="connsiteY84" fmla="*/ 485029 h 1630017"/>
                    <a:gd name="connsiteX85" fmla="*/ 2385392 w 3721211"/>
                    <a:gd name="connsiteY85" fmla="*/ 580445 h 1630017"/>
                    <a:gd name="connsiteX86" fmla="*/ 2289976 w 3721211"/>
                    <a:gd name="connsiteY86" fmla="*/ 516835 h 1630017"/>
                    <a:gd name="connsiteX87" fmla="*/ 2258171 w 3721211"/>
                    <a:gd name="connsiteY87" fmla="*/ 477078 h 1630017"/>
                    <a:gd name="connsiteX88" fmla="*/ 2210463 w 3721211"/>
                    <a:gd name="connsiteY88" fmla="*/ 453224 h 1630017"/>
                    <a:gd name="connsiteX89" fmla="*/ 2170706 w 3721211"/>
                    <a:gd name="connsiteY89" fmla="*/ 405516 h 1630017"/>
                    <a:gd name="connsiteX90" fmla="*/ 2019632 w 3721211"/>
                    <a:gd name="connsiteY90" fmla="*/ 405516 h 1630017"/>
                    <a:gd name="connsiteX91" fmla="*/ 2011680 w 3721211"/>
                    <a:gd name="connsiteY91" fmla="*/ 373711 h 1630017"/>
                    <a:gd name="connsiteX92" fmla="*/ 1948070 w 3721211"/>
                    <a:gd name="connsiteY92" fmla="*/ 357809 h 1630017"/>
                    <a:gd name="connsiteX93" fmla="*/ 1948070 w 3721211"/>
                    <a:gd name="connsiteY93" fmla="*/ 341906 h 1630017"/>
                    <a:gd name="connsiteX94" fmla="*/ 1796995 w 3721211"/>
                    <a:gd name="connsiteY94" fmla="*/ 341906 h 1630017"/>
                    <a:gd name="connsiteX95" fmla="*/ 1677726 w 3721211"/>
                    <a:gd name="connsiteY95" fmla="*/ 333955 h 1630017"/>
                    <a:gd name="connsiteX96" fmla="*/ 1566407 w 3721211"/>
                    <a:gd name="connsiteY96" fmla="*/ 278296 h 1630017"/>
                    <a:gd name="connsiteX97" fmla="*/ 1478943 w 3721211"/>
                    <a:gd name="connsiteY97" fmla="*/ 222636 h 1630017"/>
                    <a:gd name="connsiteX98" fmla="*/ 1431235 w 3721211"/>
                    <a:gd name="connsiteY98" fmla="*/ 198783 h 1630017"/>
                    <a:gd name="connsiteX99" fmla="*/ 1232453 w 3721211"/>
                    <a:gd name="connsiteY99" fmla="*/ 206734 h 1630017"/>
                    <a:gd name="connsiteX100" fmla="*/ 1152939 w 3721211"/>
                    <a:gd name="connsiteY100" fmla="*/ 95416 h 1630017"/>
                    <a:gd name="connsiteX101" fmla="*/ 1049573 w 3721211"/>
                    <a:gd name="connsiteY101" fmla="*/ 47708 h 1630017"/>
                    <a:gd name="connsiteX102" fmla="*/ 906449 w 3721211"/>
                    <a:gd name="connsiteY102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560320 w 3721211"/>
                    <a:gd name="connsiteY45" fmla="*/ 1216549 h 1630017"/>
                    <a:gd name="connsiteX46" fmla="*/ 2687541 w 3721211"/>
                    <a:gd name="connsiteY46" fmla="*/ 1256306 h 1630017"/>
                    <a:gd name="connsiteX47" fmla="*/ 2782957 w 3721211"/>
                    <a:gd name="connsiteY47" fmla="*/ 1272209 h 1630017"/>
                    <a:gd name="connsiteX48" fmla="*/ 2838616 w 3721211"/>
                    <a:gd name="connsiteY48" fmla="*/ 1327868 h 1630017"/>
                    <a:gd name="connsiteX49" fmla="*/ 2830665 w 3721211"/>
                    <a:gd name="connsiteY49" fmla="*/ 1431235 h 1630017"/>
                    <a:gd name="connsiteX50" fmla="*/ 2894275 w 3721211"/>
                    <a:gd name="connsiteY50" fmla="*/ 1439186 h 1630017"/>
                    <a:gd name="connsiteX51" fmla="*/ 3005593 w 3721211"/>
                    <a:gd name="connsiteY51" fmla="*/ 1327868 h 1630017"/>
                    <a:gd name="connsiteX52" fmla="*/ 3053301 w 3721211"/>
                    <a:gd name="connsiteY52" fmla="*/ 1296063 h 1630017"/>
                    <a:gd name="connsiteX53" fmla="*/ 3116912 w 3721211"/>
                    <a:gd name="connsiteY53" fmla="*/ 1351722 h 1630017"/>
                    <a:gd name="connsiteX54" fmla="*/ 3204376 w 3721211"/>
                    <a:gd name="connsiteY54" fmla="*/ 1407381 h 1630017"/>
                    <a:gd name="connsiteX55" fmla="*/ 3299792 w 3721211"/>
                    <a:gd name="connsiteY55" fmla="*/ 1526650 h 1630017"/>
                    <a:gd name="connsiteX56" fmla="*/ 3379305 w 3721211"/>
                    <a:gd name="connsiteY56" fmla="*/ 1606163 h 1630017"/>
                    <a:gd name="connsiteX57" fmla="*/ 3458818 w 3721211"/>
                    <a:gd name="connsiteY57" fmla="*/ 1630017 h 1630017"/>
                    <a:gd name="connsiteX58" fmla="*/ 3578087 w 3721211"/>
                    <a:gd name="connsiteY58" fmla="*/ 1630017 h 1630017"/>
                    <a:gd name="connsiteX59" fmla="*/ 3617844 w 3721211"/>
                    <a:gd name="connsiteY59" fmla="*/ 1542553 h 1630017"/>
                    <a:gd name="connsiteX60" fmla="*/ 3617844 w 3721211"/>
                    <a:gd name="connsiteY60" fmla="*/ 1375576 h 1630017"/>
                    <a:gd name="connsiteX61" fmla="*/ 3681454 w 3721211"/>
                    <a:gd name="connsiteY61" fmla="*/ 1144988 h 1630017"/>
                    <a:gd name="connsiteX62" fmla="*/ 3657600 w 3721211"/>
                    <a:gd name="connsiteY62" fmla="*/ 938254 h 1630017"/>
                    <a:gd name="connsiteX63" fmla="*/ 3697357 w 3721211"/>
                    <a:gd name="connsiteY63" fmla="*/ 866692 h 1630017"/>
                    <a:gd name="connsiteX64" fmla="*/ 3721211 w 3721211"/>
                    <a:gd name="connsiteY64" fmla="*/ 795130 h 1630017"/>
                    <a:gd name="connsiteX65" fmla="*/ 3721211 w 3721211"/>
                    <a:gd name="connsiteY65" fmla="*/ 707666 h 1630017"/>
                    <a:gd name="connsiteX66" fmla="*/ 3617844 w 3721211"/>
                    <a:gd name="connsiteY66" fmla="*/ 707666 h 1630017"/>
                    <a:gd name="connsiteX67" fmla="*/ 3482672 w 3721211"/>
                    <a:gd name="connsiteY67" fmla="*/ 620202 h 1630017"/>
                    <a:gd name="connsiteX68" fmla="*/ 3411110 w 3721211"/>
                    <a:gd name="connsiteY68" fmla="*/ 588396 h 1630017"/>
                    <a:gd name="connsiteX69" fmla="*/ 3307743 w 3721211"/>
                    <a:gd name="connsiteY69" fmla="*/ 540689 h 1630017"/>
                    <a:gd name="connsiteX70" fmla="*/ 3283889 w 3721211"/>
                    <a:gd name="connsiteY70" fmla="*/ 453224 h 1630017"/>
                    <a:gd name="connsiteX71" fmla="*/ 3315694 w 3721211"/>
                    <a:gd name="connsiteY71" fmla="*/ 469127 h 1630017"/>
                    <a:gd name="connsiteX72" fmla="*/ 3275938 w 3721211"/>
                    <a:gd name="connsiteY72" fmla="*/ 349857 h 1630017"/>
                    <a:gd name="connsiteX73" fmla="*/ 3148717 w 3721211"/>
                    <a:gd name="connsiteY73" fmla="*/ 365760 h 1630017"/>
                    <a:gd name="connsiteX74" fmla="*/ 2989691 w 3721211"/>
                    <a:gd name="connsiteY74" fmla="*/ 310101 h 1630017"/>
                    <a:gd name="connsiteX75" fmla="*/ 2862470 w 3721211"/>
                    <a:gd name="connsiteY75" fmla="*/ 333955 h 1630017"/>
                    <a:gd name="connsiteX76" fmla="*/ 2655736 w 3721211"/>
                    <a:gd name="connsiteY76" fmla="*/ 389614 h 1630017"/>
                    <a:gd name="connsiteX77" fmla="*/ 2528515 w 3721211"/>
                    <a:gd name="connsiteY77" fmla="*/ 429370 h 1630017"/>
                    <a:gd name="connsiteX78" fmla="*/ 2528515 w 3721211"/>
                    <a:gd name="connsiteY78" fmla="*/ 556591 h 1630017"/>
                    <a:gd name="connsiteX79" fmla="*/ 2615979 w 3721211"/>
                    <a:gd name="connsiteY79" fmla="*/ 636104 h 1630017"/>
                    <a:gd name="connsiteX80" fmla="*/ 2615979 w 3721211"/>
                    <a:gd name="connsiteY80" fmla="*/ 659958 h 1630017"/>
                    <a:gd name="connsiteX81" fmla="*/ 2496710 w 3721211"/>
                    <a:gd name="connsiteY81" fmla="*/ 691763 h 1630017"/>
                    <a:gd name="connsiteX82" fmla="*/ 2456953 w 3721211"/>
                    <a:gd name="connsiteY82" fmla="*/ 636104 h 1630017"/>
                    <a:gd name="connsiteX83" fmla="*/ 2425148 w 3721211"/>
                    <a:gd name="connsiteY83" fmla="*/ 485029 h 1630017"/>
                    <a:gd name="connsiteX84" fmla="*/ 2385392 w 3721211"/>
                    <a:gd name="connsiteY84" fmla="*/ 485029 h 1630017"/>
                    <a:gd name="connsiteX85" fmla="*/ 2385392 w 3721211"/>
                    <a:gd name="connsiteY85" fmla="*/ 580445 h 1630017"/>
                    <a:gd name="connsiteX86" fmla="*/ 2289976 w 3721211"/>
                    <a:gd name="connsiteY86" fmla="*/ 516835 h 1630017"/>
                    <a:gd name="connsiteX87" fmla="*/ 2258171 w 3721211"/>
                    <a:gd name="connsiteY87" fmla="*/ 477078 h 1630017"/>
                    <a:gd name="connsiteX88" fmla="*/ 2210463 w 3721211"/>
                    <a:gd name="connsiteY88" fmla="*/ 453224 h 1630017"/>
                    <a:gd name="connsiteX89" fmla="*/ 2170706 w 3721211"/>
                    <a:gd name="connsiteY89" fmla="*/ 405516 h 1630017"/>
                    <a:gd name="connsiteX90" fmla="*/ 2019632 w 3721211"/>
                    <a:gd name="connsiteY90" fmla="*/ 405516 h 1630017"/>
                    <a:gd name="connsiteX91" fmla="*/ 2011680 w 3721211"/>
                    <a:gd name="connsiteY91" fmla="*/ 373711 h 1630017"/>
                    <a:gd name="connsiteX92" fmla="*/ 1948070 w 3721211"/>
                    <a:gd name="connsiteY92" fmla="*/ 357809 h 1630017"/>
                    <a:gd name="connsiteX93" fmla="*/ 1948070 w 3721211"/>
                    <a:gd name="connsiteY93" fmla="*/ 341906 h 1630017"/>
                    <a:gd name="connsiteX94" fmla="*/ 1796995 w 3721211"/>
                    <a:gd name="connsiteY94" fmla="*/ 341906 h 1630017"/>
                    <a:gd name="connsiteX95" fmla="*/ 1677726 w 3721211"/>
                    <a:gd name="connsiteY95" fmla="*/ 333955 h 1630017"/>
                    <a:gd name="connsiteX96" fmla="*/ 1566407 w 3721211"/>
                    <a:gd name="connsiteY96" fmla="*/ 278296 h 1630017"/>
                    <a:gd name="connsiteX97" fmla="*/ 1478943 w 3721211"/>
                    <a:gd name="connsiteY97" fmla="*/ 222636 h 1630017"/>
                    <a:gd name="connsiteX98" fmla="*/ 1431235 w 3721211"/>
                    <a:gd name="connsiteY98" fmla="*/ 198783 h 1630017"/>
                    <a:gd name="connsiteX99" fmla="*/ 1232453 w 3721211"/>
                    <a:gd name="connsiteY99" fmla="*/ 206734 h 1630017"/>
                    <a:gd name="connsiteX100" fmla="*/ 1152939 w 3721211"/>
                    <a:gd name="connsiteY100" fmla="*/ 95416 h 1630017"/>
                    <a:gd name="connsiteX101" fmla="*/ 1049573 w 3721211"/>
                    <a:gd name="connsiteY101" fmla="*/ 47708 h 1630017"/>
                    <a:gd name="connsiteX102" fmla="*/ 906449 w 3721211"/>
                    <a:gd name="connsiteY102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37684 w 3721211"/>
                    <a:gd name="connsiteY45" fmla="*/ 795130 h 1630017"/>
                    <a:gd name="connsiteX46" fmla="*/ 2560320 w 3721211"/>
                    <a:gd name="connsiteY46" fmla="*/ 1216549 h 1630017"/>
                    <a:gd name="connsiteX47" fmla="*/ 2687541 w 3721211"/>
                    <a:gd name="connsiteY47" fmla="*/ 1256306 h 1630017"/>
                    <a:gd name="connsiteX48" fmla="*/ 2782957 w 3721211"/>
                    <a:gd name="connsiteY48" fmla="*/ 1272209 h 1630017"/>
                    <a:gd name="connsiteX49" fmla="*/ 2838616 w 3721211"/>
                    <a:gd name="connsiteY49" fmla="*/ 1327868 h 1630017"/>
                    <a:gd name="connsiteX50" fmla="*/ 2830665 w 3721211"/>
                    <a:gd name="connsiteY50" fmla="*/ 1431235 h 1630017"/>
                    <a:gd name="connsiteX51" fmla="*/ 2894275 w 3721211"/>
                    <a:gd name="connsiteY51" fmla="*/ 1439186 h 1630017"/>
                    <a:gd name="connsiteX52" fmla="*/ 3005593 w 3721211"/>
                    <a:gd name="connsiteY52" fmla="*/ 1327868 h 1630017"/>
                    <a:gd name="connsiteX53" fmla="*/ 3053301 w 3721211"/>
                    <a:gd name="connsiteY53" fmla="*/ 1296063 h 1630017"/>
                    <a:gd name="connsiteX54" fmla="*/ 3116912 w 3721211"/>
                    <a:gd name="connsiteY54" fmla="*/ 1351722 h 1630017"/>
                    <a:gd name="connsiteX55" fmla="*/ 3204376 w 3721211"/>
                    <a:gd name="connsiteY55" fmla="*/ 1407381 h 1630017"/>
                    <a:gd name="connsiteX56" fmla="*/ 3299792 w 3721211"/>
                    <a:gd name="connsiteY56" fmla="*/ 1526650 h 1630017"/>
                    <a:gd name="connsiteX57" fmla="*/ 3379305 w 3721211"/>
                    <a:gd name="connsiteY57" fmla="*/ 1606163 h 1630017"/>
                    <a:gd name="connsiteX58" fmla="*/ 3458818 w 3721211"/>
                    <a:gd name="connsiteY58" fmla="*/ 1630017 h 1630017"/>
                    <a:gd name="connsiteX59" fmla="*/ 3578087 w 3721211"/>
                    <a:gd name="connsiteY59" fmla="*/ 1630017 h 1630017"/>
                    <a:gd name="connsiteX60" fmla="*/ 3617844 w 3721211"/>
                    <a:gd name="connsiteY60" fmla="*/ 1542553 h 1630017"/>
                    <a:gd name="connsiteX61" fmla="*/ 3617844 w 3721211"/>
                    <a:gd name="connsiteY61" fmla="*/ 1375576 h 1630017"/>
                    <a:gd name="connsiteX62" fmla="*/ 3681454 w 3721211"/>
                    <a:gd name="connsiteY62" fmla="*/ 1144988 h 1630017"/>
                    <a:gd name="connsiteX63" fmla="*/ 3657600 w 3721211"/>
                    <a:gd name="connsiteY63" fmla="*/ 938254 h 1630017"/>
                    <a:gd name="connsiteX64" fmla="*/ 3697357 w 3721211"/>
                    <a:gd name="connsiteY64" fmla="*/ 866692 h 1630017"/>
                    <a:gd name="connsiteX65" fmla="*/ 3721211 w 3721211"/>
                    <a:gd name="connsiteY65" fmla="*/ 795130 h 1630017"/>
                    <a:gd name="connsiteX66" fmla="*/ 3721211 w 3721211"/>
                    <a:gd name="connsiteY66" fmla="*/ 707666 h 1630017"/>
                    <a:gd name="connsiteX67" fmla="*/ 3617844 w 3721211"/>
                    <a:gd name="connsiteY67" fmla="*/ 707666 h 1630017"/>
                    <a:gd name="connsiteX68" fmla="*/ 3482672 w 3721211"/>
                    <a:gd name="connsiteY68" fmla="*/ 620202 h 1630017"/>
                    <a:gd name="connsiteX69" fmla="*/ 3411110 w 3721211"/>
                    <a:gd name="connsiteY69" fmla="*/ 588396 h 1630017"/>
                    <a:gd name="connsiteX70" fmla="*/ 3307743 w 3721211"/>
                    <a:gd name="connsiteY70" fmla="*/ 540689 h 1630017"/>
                    <a:gd name="connsiteX71" fmla="*/ 3283889 w 3721211"/>
                    <a:gd name="connsiteY71" fmla="*/ 453224 h 1630017"/>
                    <a:gd name="connsiteX72" fmla="*/ 3315694 w 3721211"/>
                    <a:gd name="connsiteY72" fmla="*/ 469127 h 1630017"/>
                    <a:gd name="connsiteX73" fmla="*/ 3275938 w 3721211"/>
                    <a:gd name="connsiteY73" fmla="*/ 349857 h 1630017"/>
                    <a:gd name="connsiteX74" fmla="*/ 3148717 w 3721211"/>
                    <a:gd name="connsiteY74" fmla="*/ 365760 h 1630017"/>
                    <a:gd name="connsiteX75" fmla="*/ 2989691 w 3721211"/>
                    <a:gd name="connsiteY75" fmla="*/ 310101 h 1630017"/>
                    <a:gd name="connsiteX76" fmla="*/ 2862470 w 3721211"/>
                    <a:gd name="connsiteY76" fmla="*/ 333955 h 1630017"/>
                    <a:gd name="connsiteX77" fmla="*/ 2655736 w 3721211"/>
                    <a:gd name="connsiteY77" fmla="*/ 389614 h 1630017"/>
                    <a:gd name="connsiteX78" fmla="*/ 2528515 w 3721211"/>
                    <a:gd name="connsiteY78" fmla="*/ 429370 h 1630017"/>
                    <a:gd name="connsiteX79" fmla="*/ 2528515 w 3721211"/>
                    <a:gd name="connsiteY79" fmla="*/ 556591 h 1630017"/>
                    <a:gd name="connsiteX80" fmla="*/ 2615979 w 3721211"/>
                    <a:gd name="connsiteY80" fmla="*/ 636104 h 1630017"/>
                    <a:gd name="connsiteX81" fmla="*/ 2615979 w 3721211"/>
                    <a:gd name="connsiteY81" fmla="*/ 659958 h 1630017"/>
                    <a:gd name="connsiteX82" fmla="*/ 2496710 w 3721211"/>
                    <a:gd name="connsiteY82" fmla="*/ 691763 h 1630017"/>
                    <a:gd name="connsiteX83" fmla="*/ 2456953 w 3721211"/>
                    <a:gd name="connsiteY83" fmla="*/ 636104 h 1630017"/>
                    <a:gd name="connsiteX84" fmla="*/ 2425148 w 3721211"/>
                    <a:gd name="connsiteY84" fmla="*/ 485029 h 1630017"/>
                    <a:gd name="connsiteX85" fmla="*/ 2385392 w 3721211"/>
                    <a:gd name="connsiteY85" fmla="*/ 485029 h 1630017"/>
                    <a:gd name="connsiteX86" fmla="*/ 2385392 w 3721211"/>
                    <a:gd name="connsiteY86" fmla="*/ 580445 h 1630017"/>
                    <a:gd name="connsiteX87" fmla="*/ 2289976 w 3721211"/>
                    <a:gd name="connsiteY87" fmla="*/ 516835 h 1630017"/>
                    <a:gd name="connsiteX88" fmla="*/ 2258171 w 3721211"/>
                    <a:gd name="connsiteY88" fmla="*/ 477078 h 1630017"/>
                    <a:gd name="connsiteX89" fmla="*/ 2210463 w 3721211"/>
                    <a:gd name="connsiteY89" fmla="*/ 453224 h 1630017"/>
                    <a:gd name="connsiteX90" fmla="*/ 2170706 w 3721211"/>
                    <a:gd name="connsiteY90" fmla="*/ 405516 h 1630017"/>
                    <a:gd name="connsiteX91" fmla="*/ 2019632 w 3721211"/>
                    <a:gd name="connsiteY91" fmla="*/ 405516 h 1630017"/>
                    <a:gd name="connsiteX92" fmla="*/ 2011680 w 3721211"/>
                    <a:gd name="connsiteY92" fmla="*/ 373711 h 1630017"/>
                    <a:gd name="connsiteX93" fmla="*/ 1948070 w 3721211"/>
                    <a:gd name="connsiteY93" fmla="*/ 357809 h 1630017"/>
                    <a:gd name="connsiteX94" fmla="*/ 1948070 w 3721211"/>
                    <a:gd name="connsiteY94" fmla="*/ 341906 h 1630017"/>
                    <a:gd name="connsiteX95" fmla="*/ 1796995 w 3721211"/>
                    <a:gd name="connsiteY95" fmla="*/ 341906 h 1630017"/>
                    <a:gd name="connsiteX96" fmla="*/ 1677726 w 3721211"/>
                    <a:gd name="connsiteY96" fmla="*/ 333955 h 1630017"/>
                    <a:gd name="connsiteX97" fmla="*/ 1566407 w 3721211"/>
                    <a:gd name="connsiteY97" fmla="*/ 278296 h 1630017"/>
                    <a:gd name="connsiteX98" fmla="*/ 1478943 w 3721211"/>
                    <a:gd name="connsiteY98" fmla="*/ 222636 h 1630017"/>
                    <a:gd name="connsiteX99" fmla="*/ 1431235 w 3721211"/>
                    <a:gd name="connsiteY99" fmla="*/ 198783 h 1630017"/>
                    <a:gd name="connsiteX100" fmla="*/ 1232453 w 3721211"/>
                    <a:gd name="connsiteY100" fmla="*/ 206734 h 1630017"/>
                    <a:gd name="connsiteX101" fmla="*/ 1152939 w 3721211"/>
                    <a:gd name="connsiteY101" fmla="*/ 95416 h 1630017"/>
                    <a:gd name="connsiteX102" fmla="*/ 1049573 w 3721211"/>
                    <a:gd name="connsiteY102" fmla="*/ 47708 h 1630017"/>
                    <a:gd name="connsiteX103" fmla="*/ 906449 w 3721211"/>
                    <a:gd name="connsiteY103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560320 w 3721211"/>
                    <a:gd name="connsiteY46" fmla="*/ 1216549 h 1630017"/>
                    <a:gd name="connsiteX47" fmla="*/ 2687541 w 3721211"/>
                    <a:gd name="connsiteY47" fmla="*/ 1256306 h 1630017"/>
                    <a:gd name="connsiteX48" fmla="*/ 2782957 w 3721211"/>
                    <a:gd name="connsiteY48" fmla="*/ 1272209 h 1630017"/>
                    <a:gd name="connsiteX49" fmla="*/ 2838616 w 3721211"/>
                    <a:gd name="connsiteY49" fmla="*/ 1327868 h 1630017"/>
                    <a:gd name="connsiteX50" fmla="*/ 2830665 w 3721211"/>
                    <a:gd name="connsiteY50" fmla="*/ 1431235 h 1630017"/>
                    <a:gd name="connsiteX51" fmla="*/ 2894275 w 3721211"/>
                    <a:gd name="connsiteY51" fmla="*/ 1439186 h 1630017"/>
                    <a:gd name="connsiteX52" fmla="*/ 3005593 w 3721211"/>
                    <a:gd name="connsiteY52" fmla="*/ 1327868 h 1630017"/>
                    <a:gd name="connsiteX53" fmla="*/ 3053301 w 3721211"/>
                    <a:gd name="connsiteY53" fmla="*/ 1296063 h 1630017"/>
                    <a:gd name="connsiteX54" fmla="*/ 3116912 w 3721211"/>
                    <a:gd name="connsiteY54" fmla="*/ 1351722 h 1630017"/>
                    <a:gd name="connsiteX55" fmla="*/ 3204376 w 3721211"/>
                    <a:gd name="connsiteY55" fmla="*/ 1407381 h 1630017"/>
                    <a:gd name="connsiteX56" fmla="*/ 3299792 w 3721211"/>
                    <a:gd name="connsiteY56" fmla="*/ 1526650 h 1630017"/>
                    <a:gd name="connsiteX57" fmla="*/ 3379305 w 3721211"/>
                    <a:gd name="connsiteY57" fmla="*/ 1606163 h 1630017"/>
                    <a:gd name="connsiteX58" fmla="*/ 3458818 w 3721211"/>
                    <a:gd name="connsiteY58" fmla="*/ 1630017 h 1630017"/>
                    <a:gd name="connsiteX59" fmla="*/ 3578087 w 3721211"/>
                    <a:gd name="connsiteY59" fmla="*/ 1630017 h 1630017"/>
                    <a:gd name="connsiteX60" fmla="*/ 3617844 w 3721211"/>
                    <a:gd name="connsiteY60" fmla="*/ 1542553 h 1630017"/>
                    <a:gd name="connsiteX61" fmla="*/ 3617844 w 3721211"/>
                    <a:gd name="connsiteY61" fmla="*/ 1375576 h 1630017"/>
                    <a:gd name="connsiteX62" fmla="*/ 3681454 w 3721211"/>
                    <a:gd name="connsiteY62" fmla="*/ 1144988 h 1630017"/>
                    <a:gd name="connsiteX63" fmla="*/ 3657600 w 3721211"/>
                    <a:gd name="connsiteY63" fmla="*/ 938254 h 1630017"/>
                    <a:gd name="connsiteX64" fmla="*/ 3697357 w 3721211"/>
                    <a:gd name="connsiteY64" fmla="*/ 866692 h 1630017"/>
                    <a:gd name="connsiteX65" fmla="*/ 3721211 w 3721211"/>
                    <a:gd name="connsiteY65" fmla="*/ 795130 h 1630017"/>
                    <a:gd name="connsiteX66" fmla="*/ 3721211 w 3721211"/>
                    <a:gd name="connsiteY66" fmla="*/ 707666 h 1630017"/>
                    <a:gd name="connsiteX67" fmla="*/ 3617844 w 3721211"/>
                    <a:gd name="connsiteY67" fmla="*/ 707666 h 1630017"/>
                    <a:gd name="connsiteX68" fmla="*/ 3482672 w 3721211"/>
                    <a:gd name="connsiteY68" fmla="*/ 620202 h 1630017"/>
                    <a:gd name="connsiteX69" fmla="*/ 3411110 w 3721211"/>
                    <a:gd name="connsiteY69" fmla="*/ 588396 h 1630017"/>
                    <a:gd name="connsiteX70" fmla="*/ 3307743 w 3721211"/>
                    <a:gd name="connsiteY70" fmla="*/ 540689 h 1630017"/>
                    <a:gd name="connsiteX71" fmla="*/ 3283889 w 3721211"/>
                    <a:gd name="connsiteY71" fmla="*/ 453224 h 1630017"/>
                    <a:gd name="connsiteX72" fmla="*/ 3315694 w 3721211"/>
                    <a:gd name="connsiteY72" fmla="*/ 469127 h 1630017"/>
                    <a:gd name="connsiteX73" fmla="*/ 3275938 w 3721211"/>
                    <a:gd name="connsiteY73" fmla="*/ 349857 h 1630017"/>
                    <a:gd name="connsiteX74" fmla="*/ 3148717 w 3721211"/>
                    <a:gd name="connsiteY74" fmla="*/ 365760 h 1630017"/>
                    <a:gd name="connsiteX75" fmla="*/ 2989691 w 3721211"/>
                    <a:gd name="connsiteY75" fmla="*/ 310101 h 1630017"/>
                    <a:gd name="connsiteX76" fmla="*/ 2862470 w 3721211"/>
                    <a:gd name="connsiteY76" fmla="*/ 333955 h 1630017"/>
                    <a:gd name="connsiteX77" fmla="*/ 2655736 w 3721211"/>
                    <a:gd name="connsiteY77" fmla="*/ 389614 h 1630017"/>
                    <a:gd name="connsiteX78" fmla="*/ 2528515 w 3721211"/>
                    <a:gd name="connsiteY78" fmla="*/ 429370 h 1630017"/>
                    <a:gd name="connsiteX79" fmla="*/ 2528515 w 3721211"/>
                    <a:gd name="connsiteY79" fmla="*/ 556591 h 1630017"/>
                    <a:gd name="connsiteX80" fmla="*/ 2615979 w 3721211"/>
                    <a:gd name="connsiteY80" fmla="*/ 636104 h 1630017"/>
                    <a:gd name="connsiteX81" fmla="*/ 2615979 w 3721211"/>
                    <a:gd name="connsiteY81" fmla="*/ 659958 h 1630017"/>
                    <a:gd name="connsiteX82" fmla="*/ 2496710 w 3721211"/>
                    <a:gd name="connsiteY82" fmla="*/ 691763 h 1630017"/>
                    <a:gd name="connsiteX83" fmla="*/ 2456953 w 3721211"/>
                    <a:gd name="connsiteY83" fmla="*/ 636104 h 1630017"/>
                    <a:gd name="connsiteX84" fmla="*/ 2425148 w 3721211"/>
                    <a:gd name="connsiteY84" fmla="*/ 485029 h 1630017"/>
                    <a:gd name="connsiteX85" fmla="*/ 2385392 w 3721211"/>
                    <a:gd name="connsiteY85" fmla="*/ 485029 h 1630017"/>
                    <a:gd name="connsiteX86" fmla="*/ 2385392 w 3721211"/>
                    <a:gd name="connsiteY86" fmla="*/ 580445 h 1630017"/>
                    <a:gd name="connsiteX87" fmla="*/ 2289976 w 3721211"/>
                    <a:gd name="connsiteY87" fmla="*/ 516835 h 1630017"/>
                    <a:gd name="connsiteX88" fmla="*/ 2258171 w 3721211"/>
                    <a:gd name="connsiteY88" fmla="*/ 477078 h 1630017"/>
                    <a:gd name="connsiteX89" fmla="*/ 2210463 w 3721211"/>
                    <a:gd name="connsiteY89" fmla="*/ 453224 h 1630017"/>
                    <a:gd name="connsiteX90" fmla="*/ 2170706 w 3721211"/>
                    <a:gd name="connsiteY90" fmla="*/ 405516 h 1630017"/>
                    <a:gd name="connsiteX91" fmla="*/ 2019632 w 3721211"/>
                    <a:gd name="connsiteY91" fmla="*/ 405516 h 1630017"/>
                    <a:gd name="connsiteX92" fmla="*/ 2011680 w 3721211"/>
                    <a:gd name="connsiteY92" fmla="*/ 373711 h 1630017"/>
                    <a:gd name="connsiteX93" fmla="*/ 1948070 w 3721211"/>
                    <a:gd name="connsiteY93" fmla="*/ 357809 h 1630017"/>
                    <a:gd name="connsiteX94" fmla="*/ 1948070 w 3721211"/>
                    <a:gd name="connsiteY94" fmla="*/ 341906 h 1630017"/>
                    <a:gd name="connsiteX95" fmla="*/ 1796995 w 3721211"/>
                    <a:gd name="connsiteY95" fmla="*/ 341906 h 1630017"/>
                    <a:gd name="connsiteX96" fmla="*/ 1677726 w 3721211"/>
                    <a:gd name="connsiteY96" fmla="*/ 333955 h 1630017"/>
                    <a:gd name="connsiteX97" fmla="*/ 1566407 w 3721211"/>
                    <a:gd name="connsiteY97" fmla="*/ 278296 h 1630017"/>
                    <a:gd name="connsiteX98" fmla="*/ 1478943 w 3721211"/>
                    <a:gd name="connsiteY98" fmla="*/ 222636 h 1630017"/>
                    <a:gd name="connsiteX99" fmla="*/ 1431235 w 3721211"/>
                    <a:gd name="connsiteY99" fmla="*/ 198783 h 1630017"/>
                    <a:gd name="connsiteX100" fmla="*/ 1232453 w 3721211"/>
                    <a:gd name="connsiteY100" fmla="*/ 206734 h 1630017"/>
                    <a:gd name="connsiteX101" fmla="*/ 1152939 w 3721211"/>
                    <a:gd name="connsiteY101" fmla="*/ 95416 h 1630017"/>
                    <a:gd name="connsiteX102" fmla="*/ 1049573 w 3721211"/>
                    <a:gd name="connsiteY102" fmla="*/ 47708 h 1630017"/>
                    <a:gd name="connsiteX103" fmla="*/ 906449 w 3721211"/>
                    <a:gd name="connsiteY103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409246 w 3721211"/>
                    <a:gd name="connsiteY46" fmla="*/ 803082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409246 w 3721211"/>
                    <a:gd name="connsiteY46" fmla="*/ 811034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441051 w 3721211"/>
                    <a:gd name="connsiteY48" fmla="*/ 922351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377440 w 3721211"/>
                    <a:gd name="connsiteY49" fmla="*/ 914400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353586 w 3721211"/>
                    <a:gd name="connsiteY49" fmla="*/ 1073426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64905 w 3721211"/>
                    <a:gd name="connsiteY49" fmla="*/ 1121134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584174 w 3721211"/>
                    <a:gd name="connsiteY51" fmla="*/ 1152939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886324 w 3721211"/>
                    <a:gd name="connsiteY51" fmla="*/ 675861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886324 w 3721211"/>
                    <a:gd name="connsiteY51" fmla="*/ 675861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2798859 w 3721211"/>
                    <a:gd name="connsiteY53" fmla="*/ 1073426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3156667 w 3721211"/>
                    <a:gd name="connsiteY53" fmla="*/ 962107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156667 w 3721211"/>
                    <a:gd name="connsiteY53" fmla="*/ 962107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926080 w 3721211"/>
                    <a:gd name="connsiteY55" fmla="*/ 1057523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997642 w 3721211"/>
                    <a:gd name="connsiteY55" fmla="*/ 108137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3379305 w 3721211"/>
                    <a:gd name="connsiteY54" fmla="*/ 930303 h 1630017"/>
                    <a:gd name="connsiteX55" fmla="*/ 2997642 w 3721211"/>
                    <a:gd name="connsiteY55" fmla="*/ 108137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3379305 w 3721211"/>
                    <a:gd name="connsiteY54" fmla="*/ 930303 h 1630017"/>
                    <a:gd name="connsiteX55" fmla="*/ 2814762 w 3721211"/>
                    <a:gd name="connsiteY55" fmla="*/ 120064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767054 w 3721211"/>
                    <a:gd name="connsiteY57" fmla="*/ 1304014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727298 w 3721211"/>
                    <a:gd name="connsiteY58" fmla="*/ 1319916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488758 w 3721211"/>
                    <a:gd name="connsiteY48" fmla="*/ 1423283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49572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289976 w 3721211"/>
                    <a:gd name="connsiteY39" fmla="*/ 1176793 h 1630017"/>
                    <a:gd name="connsiteX40" fmla="*/ 2162755 w 3721211"/>
                    <a:gd name="connsiteY40" fmla="*/ 1160890 h 1630017"/>
                    <a:gd name="connsiteX41" fmla="*/ 2218415 w 3721211"/>
                    <a:gd name="connsiteY41" fmla="*/ 763325 h 1630017"/>
                    <a:gd name="connsiteX42" fmla="*/ 2274073 w 3721211"/>
                    <a:gd name="connsiteY42" fmla="*/ 739471 h 1630017"/>
                    <a:gd name="connsiteX43" fmla="*/ 2282025 w 3721211"/>
                    <a:gd name="connsiteY43" fmla="*/ 691763 h 1630017"/>
                    <a:gd name="connsiteX44" fmla="*/ 2369489 w 3721211"/>
                    <a:gd name="connsiteY44" fmla="*/ 675860 h 1630017"/>
                    <a:gd name="connsiteX45" fmla="*/ 2385392 w 3721211"/>
                    <a:gd name="connsiteY45" fmla="*/ 834888 h 1630017"/>
                    <a:gd name="connsiteX46" fmla="*/ 2329733 w 3721211"/>
                    <a:gd name="connsiteY46" fmla="*/ 826935 h 1630017"/>
                    <a:gd name="connsiteX47" fmla="*/ 2353586 w 3721211"/>
                    <a:gd name="connsiteY47" fmla="*/ 1049572 h 1630017"/>
                    <a:gd name="connsiteX48" fmla="*/ 2480808 w 3721211"/>
                    <a:gd name="connsiteY48" fmla="*/ 1089328 h 1630017"/>
                    <a:gd name="connsiteX49" fmla="*/ 2512613 w 3721211"/>
                    <a:gd name="connsiteY49" fmla="*/ 946205 h 1630017"/>
                    <a:gd name="connsiteX50" fmla="*/ 2782957 w 3721211"/>
                    <a:gd name="connsiteY50" fmla="*/ 922352 h 1630017"/>
                    <a:gd name="connsiteX51" fmla="*/ 2854518 w 3721211"/>
                    <a:gd name="connsiteY51" fmla="*/ 850790 h 1630017"/>
                    <a:gd name="connsiteX52" fmla="*/ 3029446 w 3721211"/>
                    <a:gd name="connsiteY52" fmla="*/ 858740 h 1630017"/>
                    <a:gd name="connsiteX53" fmla="*/ 2989691 w 3721211"/>
                    <a:gd name="connsiteY53" fmla="*/ 1065475 h 1630017"/>
                    <a:gd name="connsiteX54" fmla="*/ 2830665 w 3721211"/>
                    <a:gd name="connsiteY54" fmla="*/ 1160890 h 1630017"/>
                    <a:gd name="connsiteX55" fmla="*/ 2560321 w 3721211"/>
                    <a:gd name="connsiteY55" fmla="*/ 1089329 h 1630017"/>
                    <a:gd name="connsiteX56" fmla="*/ 2544417 w 3721211"/>
                    <a:gd name="connsiteY56" fmla="*/ 1192695 h 1630017"/>
                    <a:gd name="connsiteX57" fmla="*/ 2814762 w 3721211"/>
                    <a:gd name="connsiteY57" fmla="*/ 1304013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3721211" h="1630017">
                      <a:moveTo>
                        <a:pt x="906449" y="0"/>
                      </a:moveTo>
                      <a:lnTo>
                        <a:pt x="0" y="882595"/>
                      </a:lnTo>
                      <a:lnTo>
                        <a:pt x="15903" y="1129085"/>
                      </a:lnTo>
                      <a:lnTo>
                        <a:pt x="55659" y="1129085"/>
                      </a:lnTo>
                      <a:lnTo>
                        <a:pt x="111319" y="1176793"/>
                      </a:lnTo>
                      <a:lnTo>
                        <a:pt x="182880" y="1200647"/>
                      </a:lnTo>
                      <a:lnTo>
                        <a:pt x="246491" y="1160890"/>
                      </a:lnTo>
                      <a:lnTo>
                        <a:pt x="238539" y="1073426"/>
                      </a:lnTo>
                      <a:lnTo>
                        <a:pt x="326004" y="1073426"/>
                      </a:lnTo>
                      <a:lnTo>
                        <a:pt x="405517" y="1113183"/>
                      </a:lnTo>
                      <a:lnTo>
                        <a:pt x="429371" y="1176793"/>
                      </a:lnTo>
                      <a:lnTo>
                        <a:pt x="508884" y="1121134"/>
                      </a:lnTo>
                      <a:lnTo>
                        <a:pt x="548640" y="1057523"/>
                      </a:lnTo>
                      <a:lnTo>
                        <a:pt x="604299" y="1057523"/>
                      </a:lnTo>
                      <a:lnTo>
                        <a:pt x="707666" y="1033669"/>
                      </a:lnTo>
                      <a:lnTo>
                        <a:pt x="763326" y="993913"/>
                      </a:lnTo>
                      <a:lnTo>
                        <a:pt x="811033" y="930303"/>
                      </a:lnTo>
                      <a:lnTo>
                        <a:pt x="882595" y="938254"/>
                      </a:lnTo>
                      <a:lnTo>
                        <a:pt x="898498" y="1017767"/>
                      </a:lnTo>
                      <a:lnTo>
                        <a:pt x="1001865" y="1017767"/>
                      </a:lnTo>
                      <a:lnTo>
                        <a:pt x="1025719" y="1097280"/>
                      </a:lnTo>
                      <a:lnTo>
                        <a:pt x="1097280" y="1113183"/>
                      </a:lnTo>
                      <a:lnTo>
                        <a:pt x="1216550" y="1129085"/>
                      </a:lnTo>
                      <a:lnTo>
                        <a:pt x="1288112" y="1160890"/>
                      </a:lnTo>
                      <a:lnTo>
                        <a:pt x="1367625" y="1208598"/>
                      </a:lnTo>
                      <a:lnTo>
                        <a:pt x="1463040" y="1232452"/>
                      </a:lnTo>
                      <a:lnTo>
                        <a:pt x="1590261" y="1240403"/>
                      </a:lnTo>
                      <a:lnTo>
                        <a:pt x="1669774" y="1240403"/>
                      </a:lnTo>
                      <a:lnTo>
                        <a:pt x="1765190" y="1240403"/>
                      </a:lnTo>
                      <a:lnTo>
                        <a:pt x="1828800" y="1240403"/>
                      </a:lnTo>
                      <a:lnTo>
                        <a:pt x="1892411" y="1280160"/>
                      </a:lnTo>
                      <a:lnTo>
                        <a:pt x="2027583" y="1248355"/>
                      </a:lnTo>
                      <a:lnTo>
                        <a:pt x="2035534" y="1335819"/>
                      </a:lnTo>
                      <a:lnTo>
                        <a:pt x="2035534" y="1431235"/>
                      </a:lnTo>
                      <a:lnTo>
                        <a:pt x="2035534" y="1494845"/>
                      </a:lnTo>
                      <a:lnTo>
                        <a:pt x="2210463" y="1494845"/>
                      </a:lnTo>
                      <a:lnTo>
                        <a:pt x="2202512" y="1391478"/>
                      </a:lnTo>
                      <a:lnTo>
                        <a:pt x="2321781" y="1319916"/>
                      </a:lnTo>
                      <a:lnTo>
                        <a:pt x="2282025" y="1240403"/>
                      </a:lnTo>
                      <a:lnTo>
                        <a:pt x="2289976" y="1176793"/>
                      </a:lnTo>
                      <a:lnTo>
                        <a:pt x="2162755" y="1160890"/>
                      </a:lnTo>
                      <a:lnTo>
                        <a:pt x="2218415" y="763325"/>
                      </a:lnTo>
                      <a:lnTo>
                        <a:pt x="2274073" y="739471"/>
                      </a:lnTo>
                      <a:lnTo>
                        <a:pt x="2282025" y="691763"/>
                      </a:lnTo>
                      <a:lnTo>
                        <a:pt x="2369489" y="675860"/>
                      </a:lnTo>
                      <a:lnTo>
                        <a:pt x="2385392" y="834888"/>
                      </a:lnTo>
                      <a:lnTo>
                        <a:pt x="2329733" y="826935"/>
                      </a:lnTo>
                      <a:lnTo>
                        <a:pt x="2353586" y="1049572"/>
                      </a:lnTo>
                      <a:lnTo>
                        <a:pt x="2480808" y="1089328"/>
                      </a:lnTo>
                      <a:lnTo>
                        <a:pt x="2512613" y="946205"/>
                      </a:lnTo>
                      <a:lnTo>
                        <a:pt x="2782957" y="922352"/>
                      </a:lnTo>
                      <a:lnTo>
                        <a:pt x="2854518" y="850790"/>
                      </a:lnTo>
                      <a:lnTo>
                        <a:pt x="3029446" y="858740"/>
                      </a:lnTo>
                      <a:lnTo>
                        <a:pt x="2989691" y="1065475"/>
                      </a:lnTo>
                      <a:lnTo>
                        <a:pt x="2830665" y="1160890"/>
                      </a:lnTo>
                      <a:lnTo>
                        <a:pt x="2560321" y="1089329"/>
                      </a:lnTo>
                      <a:lnTo>
                        <a:pt x="2544417" y="1192695"/>
                      </a:lnTo>
                      <a:lnTo>
                        <a:pt x="2814762" y="1304013"/>
                      </a:lnTo>
                      <a:lnTo>
                        <a:pt x="2894275" y="1439186"/>
                      </a:lnTo>
                      <a:lnTo>
                        <a:pt x="3005593" y="1327868"/>
                      </a:lnTo>
                      <a:lnTo>
                        <a:pt x="3053301" y="1296063"/>
                      </a:lnTo>
                      <a:lnTo>
                        <a:pt x="3116912" y="1351722"/>
                      </a:lnTo>
                      <a:lnTo>
                        <a:pt x="3204376" y="1407381"/>
                      </a:lnTo>
                      <a:lnTo>
                        <a:pt x="3299792" y="1526650"/>
                      </a:lnTo>
                      <a:lnTo>
                        <a:pt x="3379305" y="1606163"/>
                      </a:lnTo>
                      <a:lnTo>
                        <a:pt x="3458818" y="1630017"/>
                      </a:lnTo>
                      <a:lnTo>
                        <a:pt x="3578087" y="1630017"/>
                      </a:lnTo>
                      <a:lnTo>
                        <a:pt x="3617844" y="1542553"/>
                      </a:lnTo>
                      <a:lnTo>
                        <a:pt x="3617844" y="1375576"/>
                      </a:lnTo>
                      <a:lnTo>
                        <a:pt x="3681454" y="1144988"/>
                      </a:lnTo>
                      <a:lnTo>
                        <a:pt x="3657600" y="938254"/>
                      </a:lnTo>
                      <a:lnTo>
                        <a:pt x="3697357" y="866692"/>
                      </a:lnTo>
                      <a:lnTo>
                        <a:pt x="3721211" y="795130"/>
                      </a:lnTo>
                      <a:lnTo>
                        <a:pt x="3721211" y="707666"/>
                      </a:lnTo>
                      <a:lnTo>
                        <a:pt x="3617844" y="707666"/>
                      </a:lnTo>
                      <a:lnTo>
                        <a:pt x="3482672" y="620202"/>
                      </a:lnTo>
                      <a:lnTo>
                        <a:pt x="3411110" y="588396"/>
                      </a:lnTo>
                      <a:lnTo>
                        <a:pt x="3307743" y="540689"/>
                      </a:lnTo>
                      <a:lnTo>
                        <a:pt x="3283889" y="453224"/>
                      </a:lnTo>
                      <a:lnTo>
                        <a:pt x="3315694" y="469127"/>
                      </a:lnTo>
                      <a:lnTo>
                        <a:pt x="3275938" y="349857"/>
                      </a:lnTo>
                      <a:lnTo>
                        <a:pt x="3148717" y="365760"/>
                      </a:lnTo>
                      <a:lnTo>
                        <a:pt x="2989691" y="310101"/>
                      </a:lnTo>
                      <a:lnTo>
                        <a:pt x="2862470" y="333955"/>
                      </a:lnTo>
                      <a:lnTo>
                        <a:pt x="2655736" y="389614"/>
                      </a:lnTo>
                      <a:lnTo>
                        <a:pt x="2528515" y="429370"/>
                      </a:lnTo>
                      <a:lnTo>
                        <a:pt x="2528515" y="556591"/>
                      </a:lnTo>
                      <a:lnTo>
                        <a:pt x="2615979" y="636104"/>
                      </a:lnTo>
                      <a:lnTo>
                        <a:pt x="2615979" y="659958"/>
                      </a:lnTo>
                      <a:lnTo>
                        <a:pt x="2496710" y="691763"/>
                      </a:lnTo>
                      <a:lnTo>
                        <a:pt x="2456953" y="636104"/>
                      </a:lnTo>
                      <a:lnTo>
                        <a:pt x="2425148" y="485029"/>
                      </a:lnTo>
                      <a:lnTo>
                        <a:pt x="2385392" y="485029"/>
                      </a:lnTo>
                      <a:lnTo>
                        <a:pt x="2385392" y="580445"/>
                      </a:lnTo>
                      <a:lnTo>
                        <a:pt x="2289976" y="516835"/>
                      </a:lnTo>
                      <a:lnTo>
                        <a:pt x="2258171" y="477078"/>
                      </a:lnTo>
                      <a:lnTo>
                        <a:pt x="2210463" y="453224"/>
                      </a:lnTo>
                      <a:lnTo>
                        <a:pt x="2170706" y="405516"/>
                      </a:lnTo>
                      <a:lnTo>
                        <a:pt x="2019632" y="405516"/>
                      </a:lnTo>
                      <a:lnTo>
                        <a:pt x="2011680" y="373711"/>
                      </a:lnTo>
                      <a:lnTo>
                        <a:pt x="1948070" y="357809"/>
                      </a:lnTo>
                      <a:lnTo>
                        <a:pt x="1948070" y="341906"/>
                      </a:lnTo>
                      <a:lnTo>
                        <a:pt x="1796995" y="341906"/>
                      </a:lnTo>
                      <a:lnTo>
                        <a:pt x="1677726" y="333955"/>
                      </a:lnTo>
                      <a:lnTo>
                        <a:pt x="1566407" y="278296"/>
                      </a:lnTo>
                      <a:lnTo>
                        <a:pt x="1478943" y="222636"/>
                      </a:lnTo>
                      <a:lnTo>
                        <a:pt x="1431235" y="198783"/>
                      </a:lnTo>
                      <a:lnTo>
                        <a:pt x="1232453" y="206734"/>
                      </a:lnTo>
                      <a:lnTo>
                        <a:pt x="1152939" y="95416"/>
                      </a:lnTo>
                      <a:lnTo>
                        <a:pt x="1049573" y="47708"/>
                      </a:lnTo>
                      <a:lnTo>
                        <a:pt x="906449" y="0"/>
                      </a:lnTo>
                      <a:close/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64" name="Group 394"/>
              <p:cNvGrpSpPr>
                <a:grpSpLocks noChangeAspect="1"/>
              </p:cNvGrpSpPr>
              <p:nvPr/>
            </p:nvGrpSpPr>
            <p:grpSpPr>
              <a:xfrm>
                <a:off x="1455608" y="2921598"/>
                <a:ext cx="1808609" cy="1320302"/>
                <a:chOff x="-472051" y="1218971"/>
                <a:chExt cx="8730041" cy="6373015"/>
              </a:xfrm>
            </p:grpSpPr>
            <p:grpSp>
              <p:nvGrpSpPr>
                <p:cNvPr id="97" name="Group 253"/>
                <p:cNvGrpSpPr>
                  <a:grpSpLocks noChangeAspect="1"/>
                </p:cNvGrpSpPr>
                <p:nvPr/>
              </p:nvGrpSpPr>
              <p:grpSpPr>
                <a:xfrm>
                  <a:off x="-472051" y="1218971"/>
                  <a:ext cx="6217149" cy="6373015"/>
                  <a:chOff x="2606609" y="1387434"/>
                  <a:chExt cx="5079371" cy="5206710"/>
                </a:xfrm>
              </p:grpSpPr>
              <p:sp>
                <p:nvSpPr>
                  <p:cNvPr id="103" name="Freeform 102"/>
                  <p:cNvSpPr/>
                  <p:nvPr/>
                </p:nvSpPr>
                <p:spPr>
                  <a:xfrm>
                    <a:off x="3971517" y="4708481"/>
                    <a:ext cx="1978926" cy="1883391"/>
                  </a:xfrm>
                  <a:custGeom>
                    <a:avLst/>
                    <a:gdLst>
                      <a:gd name="connsiteX0" fmla="*/ 1978926 w 1978926"/>
                      <a:gd name="connsiteY0" fmla="*/ 996287 h 1883391"/>
                      <a:gd name="connsiteX1" fmla="*/ 1828800 w 1978926"/>
                      <a:gd name="connsiteY1" fmla="*/ 709684 h 1883391"/>
                      <a:gd name="connsiteX2" fmla="*/ 1719618 w 1978926"/>
                      <a:gd name="connsiteY2" fmla="*/ 532263 h 1883391"/>
                      <a:gd name="connsiteX3" fmla="*/ 1514902 w 1978926"/>
                      <a:gd name="connsiteY3" fmla="*/ 341194 h 1883391"/>
                      <a:gd name="connsiteX4" fmla="*/ 1460311 w 1978926"/>
                      <a:gd name="connsiteY4" fmla="*/ 204716 h 1883391"/>
                      <a:gd name="connsiteX5" fmla="*/ 1310185 w 1978926"/>
                      <a:gd name="connsiteY5" fmla="*/ 0 h 1883391"/>
                      <a:gd name="connsiteX6" fmla="*/ 818866 w 1978926"/>
                      <a:gd name="connsiteY6" fmla="*/ 40943 h 1883391"/>
                      <a:gd name="connsiteX7" fmla="*/ 491320 w 1978926"/>
                      <a:gd name="connsiteY7" fmla="*/ 40943 h 1883391"/>
                      <a:gd name="connsiteX8" fmla="*/ 259308 w 1978926"/>
                      <a:gd name="connsiteY8" fmla="*/ 150125 h 1883391"/>
                      <a:gd name="connsiteX9" fmla="*/ 13648 w 1978926"/>
                      <a:gd name="connsiteY9" fmla="*/ 122830 h 1883391"/>
                      <a:gd name="connsiteX10" fmla="*/ 13648 w 1978926"/>
                      <a:gd name="connsiteY10" fmla="*/ 395785 h 1883391"/>
                      <a:gd name="connsiteX11" fmla="*/ 13648 w 1978926"/>
                      <a:gd name="connsiteY11" fmla="*/ 696036 h 1883391"/>
                      <a:gd name="connsiteX12" fmla="*/ 0 w 1978926"/>
                      <a:gd name="connsiteY12" fmla="*/ 1037230 h 1883391"/>
                      <a:gd name="connsiteX13" fmla="*/ 13648 w 1978926"/>
                      <a:gd name="connsiteY13" fmla="*/ 1228298 h 1883391"/>
                      <a:gd name="connsiteX14" fmla="*/ 40944 w 1978926"/>
                      <a:gd name="connsiteY14" fmla="*/ 1392072 h 1883391"/>
                      <a:gd name="connsiteX15" fmla="*/ 27296 w 1978926"/>
                      <a:gd name="connsiteY15" fmla="*/ 1569492 h 1883391"/>
                      <a:gd name="connsiteX16" fmla="*/ 54591 w 1978926"/>
                      <a:gd name="connsiteY16" fmla="*/ 1883391 h 1883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78926" h="1883391">
                        <a:moveTo>
                          <a:pt x="1978926" y="996287"/>
                        </a:moveTo>
                        <a:lnTo>
                          <a:pt x="1828800" y="709684"/>
                        </a:lnTo>
                        <a:lnTo>
                          <a:pt x="1719618" y="532263"/>
                        </a:lnTo>
                        <a:lnTo>
                          <a:pt x="1514902" y="341194"/>
                        </a:lnTo>
                        <a:lnTo>
                          <a:pt x="1460311" y="204716"/>
                        </a:lnTo>
                        <a:lnTo>
                          <a:pt x="1310185" y="0"/>
                        </a:lnTo>
                        <a:lnTo>
                          <a:pt x="818866" y="40943"/>
                        </a:lnTo>
                        <a:lnTo>
                          <a:pt x="491320" y="40943"/>
                        </a:lnTo>
                        <a:lnTo>
                          <a:pt x="259308" y="150125"/>
                        </a:lnTo>
                        <a:lnTo>
                          <a:pt x="13648" y="122830"/>
                        </a:lnTo>
                        <a:lnTo>
                          <a:pt x="13648" y="395785"/>
                        </a:lnTo>
                        <a:lnTo>
                          <a:pt x="13648" y="696036"/>
                        </a:lnTo>
                        <a:lnTo>
                          <a:pt x="0" y="1037230"/>
                        </a:lnTo>
                        <a:lnTo>
                          <a:pt x="13648" y="1228298"/>
                        </a:lnTo>
                        <a:lnTo>
                          <a:pt x="40944" y="1392072"/>
                        </a:lnTo>
                        <a:lnTo>
                          <a:pt x="27296" y="1569492"/>
                        </a:lnTo>
                        <a:lnTo>
                          <a:pt x="54591" y="1883391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reeform 103"/>
                  <p:cNvSpPr/>
                  <p:nvPr/>
                </p:nvSpPr>
                <p:spPr>
                  <a:xfrm>
                    <a:off x="3973789" y="4710753"/>
                    <a:ext cx="1978926" cy="1883391"/>
                  </a:xfrm>
                  <a:custGeom>
                    <a:avLst/>
                    <a:gdLst>
                      <a:gd name="connsiteX0" fmla="*/ 1978926 w 1978926"/>
                      <a:gd name="connsiteY0" fmla="*/ 996287 h 1883391"/>
                      <a:gd name="connsiteX1" fmla="*/ 1828800 w 1978926"/>
                      <a:gd name="connsiteY1" fmla="*/ 709684 h 1883391"/>
                      <a:gd name="connsiteX2" fmla="*/ 1719618 w 1978926"/>
                      <a:gd name="connsiteY2" fmla="*/ 532263 h 1883391"/>
                      <a:gd name="connsiteX3" fmla="*/ 1514902 w 1978926"/>
                      <a:gd name="connsiteY3" fmla="*/ 341194 h 1883391"/>
                      <a:gd name="connsiteX4" fmla="*/ 1460311 w 1978926"/>
                      <a:gd name="connsiteY4" fmla="*/ 204716 h 1883391"/>
                      <a:gd name="connsiteX5" fmla="*/ 1310185 w 1978926"/>
                      <a:gd name="connsiteY5" fmla="*/ 0 h 1883391"/>
                      <a:gd name="connsiteX6" fmla="*/ 818866 w 1978926"/>
                      <a:gd name="connsiteY6" fmla="*/ 40943 h 1883391"/>
                      <a:gd name="connsiteX7" fmla="*/ 491320 w 1978926"/>
                      <a:gd name="connsiteY7" fmla="*/ 40943 h 1883391"/>
                      <a:gd name="connsiteX8" fmla="*/ 259308 w 1978926"/>
                      <a:gd name="connsiteY8" fmla="*/ 150125 h 1883391"/>
                      <a:gd name="connsiteX9" fmla="*/ 13648 w 1978926"/>
                      <a:gd name="connsiteY9" fmla="*/ 122830 h 1883391"/>
                      <a:gd name="connsiteX10" fmla="*/ 13648 w 1978926"/>
                      <a:gd name="connsiteY10" fmla="*/ 395785 h 1883391"/>
                      <a:gd name="connsiteX11" fmla="*/ 13648 w 1978926"/>
                      <a:gd name="connsiteY11" fmla="*/ 696036 h 1883391"/>
                      <a:gd name="connsiteX12" fmla="*/ 0 w 1978926"/>
                      <a:gd name="connsiteY12" fmla="*/ 1037230 h 1883391"/>
                      <a:gd name="connsiteX13" fmla="*/ 13648 w 1978926"/>
                      <a:gd name="connsiteY13" fmla="*/ 1228298 h 1883391"/>
                      <a:gd name="connsiteX14" fmla="*/ 40944 w 1978926"/>
                      <a:gd name="connsiteY14" fmla="*/ 1392072 h 1883391"/>
                      <a:gd name="connsiteX15" fmla="*/ 27296 w 1978926"/>
                      <a:gd name="connsiteY15" fmla="*/ 1569492 h 1883391"/>
                      <a:gd name="connsiteX16" fmla="*/ 54591 w 1978926"/>
                      <a:gd name="connsiteY16" fmla="*/ 1883391 h 1883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78926" h="1883391">
                        <a:moveTo>
                          <a:pt x="1978926" y="996287"/>
                        </a:moveTo>
                        <a:lnTo>
                          <a:pt x="1828800" y="709684"/>
                        </a:lnTo>
                        <a:lnTo>
                          <a:pt x="1719618" y="532263"/>
                        </a:lnTo>
                        <a:lnTo>
                          <a:pt x="1514902" y="341194"/>
                        </a:lnTo>
                        <a:lnTo>
                          <a:pt x="1460311" y="204716"/>
                        </a:lnTo>
                        <a:lnTo>
                          <a:pt x="1310185" y="0"/>
                        </a:lnTo>
                        <a:lnTo>
                          <a:pt x="818866" y="40943"/>
                        </a:lnTo>
                        <a:lnTo>
                          <a:pt x="491320" y="40943"/>
                        </a:lnTo>
                        <a:lnTo>
                          <a:pt x="259308" y="150125"/>
                        </a:lnTo>
                        <a:lnTo>
                          <a:pt x="13648" y="122830"/>
                        </a:lnTo>
                        <a:lnTo>
                          <a:pt x="13648" y="395785"/>
                        </a:lnTo>
                        <a:lnTo>
                          <a:pt x="13648" y="696036"/>
                        </a:lnTo>
                        <a:lnTo>
                          <a:pt x="0" y="1037230"/>
                        </a:lnTo>
                        <a:lnTo>
                          <a:pt x="13648" y="1228298"/>
                        </a:lnTo>
                        <a:lnTo>
                          <a:pt x="40944" y="1392072"/>
                        </a:lnTo>
                        <a:lnTo>
                          <a:pt x="27296" y="1569492"/>
                        </a:lnTo>
                        <a:lnTo>
                          <a:pt x="54591" y="1883391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Freeform 104"/>
                  <p:cNvSpPr/>
                  <p:nvPr/>
                </p:nvSpPr>
                <p:spPr>
                  <a:xfrm>
                    <a:off x="3903279" y="1828803"/>
                    <a:ext cx="177420" cy="2552132"/>
                  </a:xfrm>
                  <a:custGeom>
                    <a:avLst/>
                    <a:gdLst>
                      <a:gd name="connsiteX0" fmla="*/ 0 w 177420"/>
                      <a:gd name="connsiteY0" fmla="*/ 0 h 2552132"/>
                      <a:gd name="connsiteX1" fmla="*/ 95534 w 177420"/>
                      <a:gd name="connsiteY1" fmla="*/ 259308 h 2552132"/>
                      <a:gd name="connsiteX2" fmla="*/ 27295 w 177420"/>
                      <a:gd name="connsiteY2" fmla="*/ 805218 h 2552132"/>
                      <a:gd name="connsiteX3" fmla="*/ 109182 w 177420"/>
                      <a:gd name="connsiteY3" fmla="*/ 1160060 h 2552132"/>
                      <a:gd name="connsiteX4" fmla="*/ 150125 w 177420"/>
                      <a:gd name="connsiteY4" fmla="*/ 1473959 h 2552132"/>
                      <a:gd name="connsiteX5" fmla="*/ 177420 w 177420"/>
                      <a:gd name="connsiteY5" fmla="*/ 1733266 h 2552132"/>
                      <a:gd name="connsiteX6" fmla="*/ 109182 w 177420"/>
                      <a:gd name="connsiteY6" fmla="*/ 2019869 h 2552132"/>
                      <a:gd name="connsiteX7" fmla="*/ 68238 w 177420"/>
                      <a:gd name="connsiteY7" fmla="*/ 2402006 h 2552132"/>
                      <a:gd name="connsiteX8" fmla="*/ 68238 w 177420"/>
                      <a:gd name="connsiteY8" fmla="*/ 2552132 h 255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420" h="2552132">
                        <a:moveTo>
                          <a:pt x="0" y="0"/>
                        </a:moveTo>
                        <a:lnTo>
                          <a:pt x="95534" y="259308"/>
                        </a:lnTo>
                        <a:lnTo>
                          <a:pt x="27295" y="805218"/>
                        </a:lnTo>
                        <a:lnTo>
                          <a:pt x="109182" y="1160060"/>
                        </a:lnTo>
                        <a:lnTo>
                          <a:pt x="150125" y="1473959"/>
                        </a:lnTo>
                        <a:lnTo>
                          <a:pt x="177420" y="1733266"/>
                        </a:lnTo>
                        <a:lnTo>
                          <a:pt x="109182" y="2019869"/>
                        </a:lnTo>
                        <a:lnTo>
                          <a:pt x="68238" y="2402006"/>
                        </a:lnTo>
                        <a:lnTo>
                          <a:pt x="68238" y="2552132"/>
                        </a:lnTo>
                      </a:path>
                    </a:pathLst>
                  </a:custGeom>
                  <a:ln w="127000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 105"/>
                  <p:cNvSpPr/>
                  <p:nvPr/>
                </p:nvSpPr>
                <p:spPr>
                  <a:xfrm>
                    <a:off x="3971517" y="4394582"/>
                    <a:ext cx="0" cy="423081"/>
                  </a:xfrm>
                  <a:custGeom>
                    <a:avLst/>
                    <a:gdLst>
                      <a:gd name="connsiteX0" fmla="*/ 0 w 0"/>
                      <a:gd name="connsiteY0" fmla="*/ 423081 h 423081"/>
                      <a:gd name="connsiteX1" fmla="*/ 0 w 0"/>
                      <a:gd name="connsiteY1" fmla="*/ 232012 h 423081"/>
                      <a:gd name="connsiteX2" fmla="*/ 0 w 0"/>
                      <a:gd name="connsiteY2" fmla="*/ 0 h 42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423081">
                        <a:moveTo>
                          <a:pt x="0" y="423081"/>
                        </a:moveTo>
                        <a:lnTo>
                          <a:pt x="0" y="232012"/>
                        </a:lnTo>
                        <a:lnTo>
                          <a:pt x="0" y="0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 106"/>
                  <p:cNvSpPr/>
                  <p:nvPr/>
                </p:nvSpPr>
                <p:spPr>
                  <a:xfrm>
                    <a:off x="3973789" y="4424150"/>
                    <a:ext cx="0" cy="423081"/>
                  </a:xfrm>
                  <a:custGeom>
                    <a:avLst/>
                    <a:gdLst>
                      <a:gd name="connsiteX0" fmla="*/ 0 w 0"/>
                      <a:gd name="connsiteY0" fmla="*/ 423081 h 423081"/>
                      <a:gd name="connsiteX1" fmla="*/ 0 w 0"/>
                      <a:gd name="connsiteY1" fmla="*/ 232012 h 423081"/>
                      <a:gd name="connsiteX2" fmla="*/ 0 w 0"/>
                      <a:gd name="connsiteY2" fmla="*/ 0 h 42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423081">
                        <a:moveTo>
                          <a:pt x="0" y="423081"/>
                        </a:moveTo>
                        <a:lnTo>
                          <a:pt x="0" y="232012"/>
                        </a:lnTo>
                        <a:lnTo>
                          <a:pt x="0" y="0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8" name="Group 56"/>
                  <p:cNvGrpSpPr/>
                  <p:nvPr/>
                </p:nvGrpSpPr>
                <p:grpSpPr>
                  <a:xfrm>
                    <a:off x="5950443" y="4026093"/>
                    <a:ext cx="1733265" cy="1637731"/>
                    <a:chOff x="4872251" y="3835021"/>
                    <a:chExt cx="1733265" cy="1637731"/>
                  </a:xfrm>
                </p:grpSpPr>
                <p:sp>
                  <p:nvSpPr>
                    <p:cNvPr id="138" name="Freeform 54"/>
                    <p:cNvSpPr/>
                    <p:nvPr/>
                  </p:nvSpPr>
                  <p:spPr>
                    <a:xfrm>
                      <a:off x="4872251" y="3835021"/>
                      <a:ext cx="805218" cy="1637731"/>
                    </a:xfrm>
                    <a:custGeom>
                      <a:avLst/>
                      <a:gdLst>
                        <a:gd name="connsiteX0" fmla="*/ 0 w 805218"/>
                        <a:gd name="connsiteY0" fmla="*/ 1637731 h 1637731"/>
                        <a:gd name="connsiteX1" fmla="*/ 191068 w 805218"/>
                        <a:gd name="connsiteY1" fmla="*/ 1446663 h 1637731"/>
                        <a:gd name="connsiteX2" fmla="*/ 354842 w 805218"/>
                        <a:gd name="connsiteY2" fmla="*/ 1187355 h 1637731"/>
                        <a:gd name="connsiteX3" fmla="*/ 600501 w 805218"/>
                        <a:gd name="connsiteY3" fmla="*/ 1037230 h 1637731"/>
                        <a:gd name="connsiteX4" fmla="*/ 750627 w 805218"/>
                        <a:gd name="connsiteY4" fmla="*/ 777922 h 1637731"/>
                        <a:gd name="connsiteX5" fmla="*/ 805218 w 805218"/>
                        <a:gd name="connsiteY5" fmla="*/ 436728 h 1637731"/>
                        <a:gd name="connsiteX6" fmla="*/ 791570 w 805218"/>
                        <a:gd name="connsiteY6" fmla="*/ 272955 h 1637731"/>
                        <a:gd name="connsiteX7" fmla="*/ 736979 w 805218"/>
                        <a:gd name="connsiteY7" fmla="*/ 0 h 1637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5218" h="1637731">
                          <a:moveTo>
                            <a:pt x="0" y="1637731"/>
                          </a:moveTo>
                          <a:lnTo>
                            <a:pt x="191068" y="1446663"/>
                          </a:lnTo>
                          <a:lnTo>
                            <a:pt x="354842" y="1187355"/>
                          </a:lnTo>
                          <a:lnTo>
                            <a:pt x="600501" y="1037230"/>
                          </a:lnTo>
                          <a:lnTo>
                            <a:pt x="750627" y="777922"/>
                          </a:lnTo>
                          <a:lnTo>
                            <a:pt x="805218" y="436728"/>
                          </a:lnTo>
                          <a:lnTo>
                            <a:pt x="791570" y="272955"/>
                          </a:lnTo>
                          <a:lnTo>
                            <a:pt x="736979" y="0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663821" y="4572000"/>
                      <a:ext cx="941695" cy="395785"/>
                    </a:xfrm>
                    <a:custGeom>
                      <a:avLst/>
                      <a:gdLst>
                        <a:gd name="connsiteX0" fmla="*/ 0 w 941695"/>
                        <a:gd name="connsiteY0" fmla="*/ 95534 h 395785"/>
                        <a:gd name="connsiteX1" fmla="*/ 218364 w 941695"/>
                        <a:gd name="connsiteY1" fmla="*/ 163773 h 395785"/>
                        <a:gd name="connsiteX2" fmla="*/ 436728 w 941695"/>
                        <a:gd name="connsiteY2" fmla="*/ 245660 h 395785"/>
                        <a:gd name="connsiteX3" fmla="*/ 627797 w 941695"/>
                        <a:gd name="connsiteY3" fmla="*/ 286603 h 395785"/>
                        <a:gd name="connsiteX4" fmla="*/ 805218 w 941695"/>
                        <a:gd name="connsiteY4" fmla="*/ 395785 h 395785"/>
                        <a:gd name="connsiteX5" fmla="*/ 805218 w 941695"/>
                        <a:gd name="connsiteY5" fmla="*/ 191069 h 395785"/>
                        <a:gd name="connsiteX6" fmla="*/ 914400 w 941695"/>
                        <a:gd name="connsiteY6" fmla="*/ 13648 h 395785"/>
                        <a:gd name="connsiteX7" fmla="*/ 941695 w 941695"/>
                        <a:gd name="connsiteY7" fmla="*/ 0 h 395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1695" h="395785">
                          <a:moveTo>
                            <a:pt x="0" y="95534"/>
                          </a:moveTo>
                          <a:lnTo>
                            <a:pt x="218364" y="163773"/>
                          </a:lnTo>
                          <a:lnTo>
                            <a:pt x="436728" y="245660"/>
                          </a:lnTo>
                          <a:lnTo>
                            <a:pt x="627797" y="286603"/>
                          </a:lnTo>
                          <a:lnTo>
                            <a:pt x="805218" y="395785"/>
                          </a:lnTo>
                          <a:lnTo>
                            <a:pt x="805218" y="191069"/>
                          </a:lnTo>
                          <a:lnTo>
                            <a:pt x="914400" y="13648"/>
                          </a:lnTo>
                          <a:lnTo>
                            <a:pt x="941695" y="0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" name="Group 57"/>
                  <p:cNvGrpSpPr/>
                  <p:nvPr/>
                </p:nvGrpSpPr>
                <p:grpSpPr>
                  <a:xfrm>
                    <a:off x="5952715" y="4028365"/>
                    <a:ext cx="1733265" cy="1637731"/>
                    <a:chOff x="4872251" y="3835021"/>
                    <a:chExt cx="1733265" cy="1637731"/>
                  </a:xfrm>
                </p:grpSpPr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4872251" y="3835021"/>
                      <a:ext cx="805218" cy="1637731"/>
                    </a:xfrm>
                    <a:custGeom>
                      <a:avLst/>
                      <a:gdLst>
                        <a:gd name="connsiteX0" fmla="*/ 0 w 805218"/>
                        <a:gd name="connsiteY0" fmla="*/ 1637731 h 1637731"/>
                        <a:gd name="connsiteX1" fmla="*/ 191068 w 805218"/>
                        <a:gd name="connsiteY1" fmla="*/ 1446663 h 1637731"/>
                        <a:gd name="connsiteX2" fmla="*/ 354842 w 805218"/>
                        <a:gd name="connsiteY2" fmla="*/ 1187355 h 1637731"/>
                        <a:gd name="connsiteX3" fmla="*/ 600501 w 805218"/>
                        <a:gd name="connsiteY3" fmla="*/ 1037230 h 1637731"/>
                        <a:gd name="connsiteX4" fmla="*/ 750627 w 805218"/>
                        <a:gd name="connsiteY4" fmla="*/ 777922 h 1637731"/>
                        <a:gd name="connsiteX5" fmla="*/ 805218 w 805218"/>
                        <a:gd name="connsiteY5" fmla="*/ 436728 h 1637731"/>
                        <a:gd name="connsiteX6" fmla="*/ 791570 w 805218"/>
                        <a:gd name="connsiteY6" fmla="*/ 272955 h 1637731"/>
                        <a:gd name="connsiteX7" fmla="*/ 736979 w 805218"/>
                        <a:gd name="connsiteY7" fmla="*/ 0 h 1637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5218" h="1637731">
                          <a:moveTo>
                            <a:pt x="0" y="1637731"/>
                          </a:moveTo>
                          <a:lnTo>
                            <a:pt x="191068" y="1446663"/>
                          </a:lnTo>
                          <a:lnTo>
                            <a:pt x="354842" y="1187355"/>
                          </a:lnTo>
                          <a:lnTo>
                            <a:pt x="600501" y="1037230"/>
                          </a:lnTo>
                          <a:lnTo>
                            <a:pt x="750627" y="777922"/>
                          </a:lnTo>
                          <a:lnTo>
                            <a:pt x="805218" y="436728"/>
                          </a:lnTo>
                          <a:lnTo>
                            <a:pt x="791570" y="272955"/>
                          </a:lnTo>
                          <a:lnTo>
                            <a:pt x="736979" y="0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663821" y="4572000"/>
                      <a:ext cx="941695" cy="395785"/>
                    </a:xfrm>
                    <a:custGeom>
                      <a:avLst/>
                      <a:gdLst>
                        <a:gd name="connsiteX0" fmla="*/ 0 w 941695"/>
                        <a:gd name="connsiteY0" fmla="*/ 95534 h 395785"/>
                        <a:gd name="connsiteX1" fmla="*/ 218364 w 941695"/>
                        <a:gd name="connsiteY1" fmla="*/ 163773 h 395785"/>
                        <a:gd name="connsiteX2" fmla="*/ 436728 w 941695"/>
                        <a:gd name="connsiteY2" fmla="*/ 245660 h 395785"/>
                        <a:gd name="connsiteX3" fmla="*/ 627797 w 941695"/>
                        <a:gd name="connsiteY3" fmla="*/ 286603 h 395785"/>
                        <a:gd name="connsiteX4" fmla="*/ 805218 w 941695"/>
                        <a:gd name="connsiteY4" fmla="*/ 395785 h 395785"/>
                        <a:gd name="connsiteX5" fmla="*/ 805218 w 941695"/>
                        <a:gd name="connsiteY5" fmla="*/ 191069 h 395785"/>
                        <a:gd name="connsiteX6" fmla="*/ 914400 w 941695"/>
                        <a:gd name="connsiteY6" fmla="*/ 13648 h 395785"/>
                        <a:gd name="connsiteX7" fmla="*/ 941695 w 941695"/>
                        <a:gd name="connsiteY7" fmla="*/ 0 h 395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1695" h="395785">
                          <a:moveTo>
                            <a:pt x="0" y="95534"/>
                          </a:moveTo>
                          <a:lnTo>
                            <a:pt x="218364" y="163773"/>
                          </a:lnTo>
                          <a:lnTo>
                            <a:pt x="436728" y="245660"/>
                          </a:lnTo>
                          <a:lnTo>
                            <a:pt x="627797" y="286603"/>
                          </a:lnTo>
                          <a:lnTo>
                            <a:pt x="805218" y="395785"/>
                          </a:lnTo>
                          <a:lnTo>
                            <a:pt x="805218" y="191069"/>
                          </a:lnTo>
                          <a:lnTo>
                            <a:pt x="914400" y="13648"/>
                          </a:lnTo>
                          <a:lnTo>
                            <a:pt x="941695" y="0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0" name="Freeform 109"/>
                  <p:cNvSpPr/>
                  <p:nvPr/>
                </p:nvSpPr>
                <p:spPr>
                  <a:xfrm>
                    <a:off x="3905551" y="1858371"/>
                    <a:ext cx="177420" cy="2552132"/>
                  </a:xfrm>
                  <a:custGeom>
                    <a:avLst/>
                    <a:gdLst>
                      <a:gd name="connsiteX0" fmla="*/ 0 w 177420"/>
                      <a:gd name="connsiteY0" fmla="*/ 0 h 2552132"/>
                      <a:gd name="connsiteX1" fmla="*/ 95534 w 177420"/>
                      <a:gd name="connsiteY1" fmla="*/ 259308 h 2552132"/>
                      <a:gd name="connsiteX2" fmla="*/ 27295 w 177420"/>
                      <a:gd name="connsiteY2" fmla="*/ 805218 h 2552132"/>
                      <a:gd name="connsiteX3" fmla="*/ 109182 w 177420"/>
                      <a:gd name="connsiteY3" fmla="*/ 1160060 h 2552132"/>
                      <a:gd name="connsiteX4" fmla="*/ 150125 w 177420"/>
                      <a:gd name="connsiteY4" fmla="*/ 1473959 h 2552132"/>
                      <a:gd name="connsiteX5" fmla="*/ 177420 w 177420"/>
                      <a:gd name="connsiteY5" fmla="*/ 1733266 h 2552132"/>
                      <a:gd name="connsiteX6" fmla="*/ 109182 w 177420"/>
                      <a:gd name="connsiteY6" fmla="*/ 2019869 h 2552132"/>
                      <a:gd name="connsiteX7" fmla="*/ 68238 w 177420"/>
                      <a:gd name="connsiteY7" fmla="*/ 2402006 h 2552132"/>
                      <a:gd name="connsiteX8" fmla="*/ 68238 w 177420"/>
                      <a:gd name="connsiteY8" fmla="*/ 2552132 h 255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420" h="2552132">
                        <a:moveTo>
                          <a:pt x="0" y="0"/>
                        </a:moveTo>
                        <a:lnTo>
                          <a:pt x="95534" y="259308"/>
                        </a:lnTo>
                        <a:lnTo>
                          <a:pt x="27295" y="805218"/>
                        </a:lnTo>
                        <a:lnTo>
                          <a:pt x="109182" y="1160060"/>
                        </a:lnTo>
                        <a:lnTo>
                          <a:pt x="150125" y="1473959"/>
                        </a:lnTo>
                        <a:lnTo>
                          <a:pt x="177420" y="1733266"/>
                        </a:lnTo>
                        <a:lnTo>
                          <a:pt x="109182" y="2019869"/>
                        </a:lnTo>
                        <a:lnTo>
                          <a:pt x="68238" y="2402006"/>
                        </a:lnTo>
                        <a:lnTo>
                          <a:pt x="68238" y="2552132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Freeform 110"/>
                  <p:cNvSpPr/>
                  <p:nvPr/>
                </p:nvSpPr>
                <p:spPr>
                  <a:xfrm>
                    <a:off x="4026019" y="2058140"/>
                    <a:ext cx="1255663" cy="1059936"/>
                  </a:xfrm>
                  <a:custGeom>
                    <a:avLst/>
                    <a:gdLst>
                      <a:gd name="connsiteX0" fmla="*/ 357351 w 4382813"/>
                      <a:gd name="connsiteY0" fmla="*/ 3699641 h 3699641"/>
                      <a:gd name="connsiteX1" fmla="*/ 0 w 4382813"/>
                      <a:gd name="connsiteY1" fmla="*/ 2249213 h 3699641"/>
                      <a:gd name="connsiteX2" fmla="*/ 0 w 4382813"/>
                      <a:gd name="connsiteY2" fmla="*/ 809296 h 3699641"/>
                      <a:gd name="connsiteX3" fmla="*/ 10510 w 4382813"/>
                      <a:gd name="connsiteY3" fmla="*/ 42041 h 3699641"/>
                      <a:gd name="connsiteX4" fmla="*/ 105103 w 4382813"/>
                      <a:gd name="connsiteY4" fmla="*/ 0 h 3699641"/>
                      <a:gd name="connsiteX5" fmla="*/ 914400 w 4382813"/>
                      <a:gd name="connsiteY5" fmla="*/ 273269 h 3699641"/>
                      <a:gd name="connsiteX6" fmla="*/ 1755227 w 4382813"/>
                      <a:gd name="connsiteY6" fmla="*/ 493986 h 3699641"/>
                      <a:gd name="connsiteX7" fmla="*/ 2837793 w 4382813"/>
                      <a:gd name="connsiteY7" fmla="*/ 1124606 h 3699641"/>
                      <a:gd name="connsiteX8" fmla="*/ 3520965 w 4382813"/>
                      <a:gd name="connsiteY8" fmla="*/ 1513489 h 3699641"/>
                      <a:gd name="connsiteX9" fmla="*/ 3836275 w 4382813"/>
                      <a:gd name="connsiteY9" fmla="*/ 1923393 h 3699641"/>
                      <a:gd name="connsiteX10" fmla="*/ 4382813 w 4382813"/>
                      <a:gd name="connsiteY10" fmla="*/ 2806262 h 369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82813" h="3699641">
                        <a:moveTo>
                          <a:pt x="357351" y="3699641"/>
                        </a:moveTo>
                        <a:lnTo>
                          <a:pt x="0" y="2249213"/>
                        </a:lnTo>
                        <a:lnTo>
                          <a:pt x="0" y="809296"/>
                        </a:lnTo>
                        <a:lnTo>
                          <a:pt x="10510" y="42041"/>
                        </a:lnTo>
                        <a:lnTo>
                          <a:pt x="105103" y="0"/>
                        </a:lnTo>
                        <a:lnTo>
                          <a:pt x="914400" y="273269"/>
                        </a:lnTo>
                        <a:lnTo>
                          <a:pt x="1755227" y="493986"/>
                        </a:lnTo>
                        <a:lnTo>
                          <a:pt x="2837793" y="1124606"/>
                        </a:lnTo>
                        <a:lnTo>
                          <a:pt x="3520965" y="1513489"/>
                        </a:lnTo>
                        <a:lnTo>
                          <a:pt x="3836275" y="1923393"/>
                        </a:lnTo>
                        <a:lnTo>
                          <a:pt x="4382813" y="2806262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2" name="Group 73"/>
                  <p:cNvGrpSpPr/>
                  <p:nvPr/>
                </p:nvGrpSpPr>
                <p:grpSpPr>
                  <a:xfrm>
                    <a:off x="2606609" y="3129532"/>
                    <a:ext cx="1502242" cy="844711"/>
                    <a:chOff x="3087584" y="2885704"/>
                    <a:chExt cx="3716977" cy="2090057"/>
                  </a:xfrm>
                  <a:solidFill>
                    <a:srgbClr val="0070C0">
                      <a:alpha val="50000"/>
                    </a:srgbClr>
                  </a:solidFill>
                </p:grpSpPr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6507678" y="4548249"/>
                      <a:ext cx="71252" cy="427512"/>
                    </a:xfrm>
                    <a:custGeom>
                      <a:avLst/>
                      <a:gdLst>
                        <a:gd name="connsiteX0" fmla="*/ 71252 w 71252"/>
                        <a:gd name="connsiteY0" fmla="*/ 23751 h 427512"/>
                        <a:gd name="connsiteX1" fmla="*/ 0 w 71252"/>
                        <a:gd name="connsiteY1" fmla="*/ 0 h 427512"/>
                        <a:gd name="connsiteX2" fmla="*/ 11875 w 71252"/>
                        <a:gd name="connsiteY2" fmla="*/ 427512 h 427512"/>
                        <a:gd name="connsiteX3" fmla="*/ 71252 w 71252"/>
                        <a:gd name="connsiteY3" fmla="*/ 23751 h 427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1252" h="427512">
                          <a:moveTo>
                            <a:pt x="71252" y="23751"/>
                          </a:moveTo>
                          <a:lnTo>
                            <a:pt x="0" y="0"/>
                          </a:lnTo>
                          <a:lnTo>
                            <a:pt x="11875" y="427512"/>
                          </a:lnTo>
                          <a:lnTo>
                            <a:pt x="71252" y="23751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685808" y="3942608"/>
                      <a:ext cx="118753" cy="142504"/>
                    </a:xfrm>
                    <a:custGeom>
                      <a:avLst/>
                      <a:gdLst>
                        <a:gd name="connsiteX0" fmla="*/ 11875 w 118753"/>
                        <a:gd name="connsiteY0" fmla="*/ 0 h 142504"/>
                        <a:gd name="connsiteX1" fmla="*/ 118753 w 118753"/>
                        <a:gd name="connsiteY1" fmla="*/ 0 h 142504"/>
                        <a:gd name="connsiteX2" fmla="*/ 0 w 118753"/>
                        <a:gd name="connsiteY2" fmla="*/ 142504 h 142504"/>
                        <a:gd name="connsiteX3" fmla="*/ 11875 w 118753"/>
                        <a:gd name="connsiteY3" fmla="*/ 0 h 142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753" h="142504">
                          <a:moveTo>
                            <a:pt x="11875" y="0"/>
                          </a:moveTo>
                          <a:lnTo>
                            <a:pt x="118753" y="0"/>
                          </a:lnTo>
                          <a:lnTo>
                            <a:pt x="0" y="142504"/>
                          </a:lnTo>
                          <a:lnTo>
                            <a:pt x="11875" y="0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Freeform 134"/>
                    <p:cNvSpPr/>
                    <p:nvPr/>
                  </p:nvSpPr>
                  <p:spPr>
                    <a:xfrm>
                      <a:off x="3087584" y="2885704"/>
                      <a:ext cx="973777" cy="1270660"/>
                    </a:xfrm>
                    <a:custGeom>
                      <a:avLst/>
                      <a:gdLst>
                        <a:gd name="connsiteX0" fmla="*/ 0 w 973777"/>
                        <a:gd name="connsiteY0" fmla="*/ 0 h 1270660"/>
                        <a:gd name="connsiteX1" fmla="*/ 973777 w 973777"/>
                        <a:gd name="connsiteY1" fmla="*/ 1270660 h 1270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73777" h="1270660">
                          <a:moveTo>
                            <a:pt x="0" y="0"/>
                          </a:moveTo>
                          <a:lnTo>
                            <a:pt x="973777" y="1270660"/>
                          </a:lnTo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" name="Group 90"/>
                  <p:cNvGrpSpPr>
                    <a:grpSpLocks noChangeAspect="1"/>
                  </p:cNvGrpSpPr>
                  <p:nvPr/>
                </p:nvGrpSpPr>
                <p:grpSpPr>
                  <a:xfrm>
                    <a:off x="6655711" y="3140178"/>
                    <a:ext cx="826353" cy="422445"/>
                    <a:chOff x="1786353" y="2054200"/>
                    <a:chExt cx="3696209" cy="1889560"/>
                  </a:xfrm>
                  <a:solidFill>
                    <a:srgbClr val="0070C0">
                      <a:alpha val="50000"/>
                    </a:srgbClr>
                  </a:solidFill>
                </p:grpSpPr>
                <p:grpSp>
                  <p:nvGrpSpPr>
                    <p:cNvPr id="121" name="Group 72"/>
                    <p:cNvGrpSpPr/>
                    <p:nvPr/>
                  </p:nvGrpSpPr>
                  <p:grpSpPr>
                    <a:xfrm>
                      <a:off x="1801833" y="2054200"/>
                      <a:ext cx="3680729" cy="1886693"/>
                      <a:chOff x="1996246" y="2536596"/>
                      <a:chExt cx="5739591" cy="2942038"/>
                    </a:xfrm>
                    <a:grpFill/>
                  </p:grpSpPr>
                  <p:grpSp>
                    <p:nvGrpSpPr>
                      <p:cNvPr id="123" name="Group 67"/>
                      <p:cNvGrpSpPr/>
                      <p:nvPr/>
                    </p:nvGrpSpPr>
                    <p:grpSpPr>
                      <a:xfrm>
                        <a:off x="2390649" y="2588291"/>
                        <a:ext cx="4068837" cy="2810985"/>
                        <a:chOff x="2390649" y="2588291"/>
                        <a:chExt cx="4068837" cy="2810985"/>
                      </a:xfrm>
                      <a:grpFill/>
                    </p:grpSpPr>
                    <p:sp>
                      <p:nvSpPr>
                        <p:cNvPr id="126" name="Freeform 21"/>
                        <p:cNvSpPr>
                          <a:spLocks/>
                        </p:cNvSpPr>
                        <p:nvPr/>
                      </p:nvSpPr>
                      <p:spPr bwMode="auto">
                        <a:xfrm rot="60000">
                          <a:off x="3379239" y="3859713"/>
                          <a:ext cx="297311" cy="268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3"/>
                            </a:cxn>
                            <a:cxn ang="0">
                              <a:pos x="69" y="111"/>
                            </a:cxn>
                            <a:cxn ang="0">
                              <a:pos x="114" y="168"/>
                            </a:cxn>
                            <a:cxn ang="0">
                              <a:pos x="138" y="198"/>
                            </a:cxn>
                            <a:cxn ang="0">
                              <a:pos x="171" y="150"/>
                            </a:cxn>
                            <a:cxn ang="0">
                              <a:pos x="219" y="150"/>
                            </a:cxn>
                            <a:cxn ang="0">
                              <a:pos x="126" y="0"/>
                            </a:cxn>
                            <a:cxn ang="0">
                              <a:pos x="81" y="3"/>
                            </a:cxn>
                            <a:cxn ang="0">
                              <a:pos x="42" y="3"/>
                            </a:cxn>
                            <a:cxn ang="0">
                              <a:pos x="0" y="33"/>
                            </a:cxn>
                          </a:cxnLst>
                          <a:rect l="0" t="0" r="r" b="b"/>
                          <a:pathLst>
                            <a:path w="219" h="198">
                              <a:moveTo>
                                <a:pt x="0" y="33"/>
                              </a:moveTo>
                              <a:lnTo>
                                <a:pt x="69" y="111"/>
                              </a:lnTo>
                              <a:lnTo>
                                <a:pt x="114" y="168"/>
                              </a:lnTo>
                              <a:lnTo>
                                <a:pt x="138" y="198"/>
                              </a:lnTo>
                              <a:lnTo>
                                <a:pt x="171" y="150"/>
                              </a:lnTo>
                              <a:lnTo>
                                <a:pt x="219" y="150"/>
                              </a:lnTo>
                              <a:lnTo>
                                <a:pt x="126" y="0"/>
                              </a:lnTo>
                              <a:lnTo>
                                <a:pt x="81" y="3"/>
                              </a:lnTo>
                              <a:lnTo>
                                <a:pt x="42" y="3"/>
                              </a:lnTo>
                              <a:lnTo>
                                <a:pt x="0" y="33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27" name="Group 79"/>
                        <p:cNvGrpSpPr/>
                        <p:nvPr/>
                      </p:nvGrpSpPr>
                      <p:grpSpPr>
                        <a:xfrm rot="60000">
                          <a:off x="5848893" y="5125714"/>
                          <a:ext cx="610593" cy="273562"/>
                          <a:chOff x="5528831" y="5056018"/>
                          <a:chExt cx="704346" cy="315566"/>
                        </a:xfrm>
                        <a:grpFill/>
                      </p:grpSpPr>
                      <p:sp>
                        <p:nvSpPr>
                          <p:cNvPr id="131" name="Freeform 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871857" y="5056018"/>
                            <a:ext cx="361320" cy="31556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102"/>
                              </a:cxn>
                              <a:cxn ang="0">
                                <a:pos x="15" y="207"/>
                              </a:cxn>
                              <a:cxn ang="0">
                                <a:pos x="105" y="168"/>
                              </a:cxn>
                              <a:cxn ang="0">
                                <a:pos x="177" y="159"/>
                              </a:cxn>
                              <a:cxn ang="0">
                                <a:pos x="216" y="150"/>
                              </a:cxn>
                              <a:cxn ang="0">
                                <a:pos x="237" y="51"/>
                              </a:cxn>
                              <a:cxn ang="0">
                                <a:pos x="207" y="3"/>
                              </a:cxn>
                              <a:cxn ang="0">
                                <a:pos x="120" y="6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37" h="207">
                                <a:moveTo>
                                  <a:pt x="0" y="0"/>
                                </a:moveTo>
                                <a:lnTo>
                                  <a:pt x="3" y="102"/>
                                </a:lnTo>
                                <a:lnTo>
                                  <a:pt x="15" y="207"/>
                                </a:lnTo>
                                <a:lnTo>
                                  <a:pt x="105" y="168"/>
                                </a:lnTo>
                                <a:lnTo>
                                  <a:pt x="177" y="159"/>
                                </a:lnTo>
                                <a:lnTo>
                                  <a:pt x="216" y="150"/>
                                </a:lnTo>
                                <a:lnTo>
                                  <a:pt x="237" y="51"/>
                                </a:lnTo>
                                <a:lnTo>
                                  <a:pt x="207" y="3"/>
                                </a:lnTo>
                                <a:lnTo>
                                  <a:pt x="12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2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528831" y="5056018"/>
                            <a:ext cx="356747" cy="31556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5" y="159"/>
                              </a:cxn>
                              <a:cxn ang="0">
                                <a:pos x="24" y="84"/>
                              </a:cxn>
                              <a:cxn ang="0">
                                <a:pos x="0" y="0"/>
                              </a:cxn>
                              <a:cxn ang="0">
                                <a:pos x="222" y="0"/>
                              </a:cxn>
                              <a:cxn ang="0">
                                <a:pos x="225" y="102"/>
                              </a:cxn>
                              <a:cxn ang="0">
                                <a:pos x="234" y="207"/>
                              </a:cxn>
                              <a:cxn ang="0">
                                <a:pos x="171" y="207"/>
                              </a:cxn>
                              <a:cxn ang="0">
                                <a:pos x="126" y="201"/>
                              </a:cxn>
                              <a:cxn ang="0">
                                <a:pos x="45" y="159"/>
                              </a:cxn>
                            </a:cxnLst>
                            <a:rect l="0" t="0" r="r" b="b"/>
                            <a:pathLst>
                              <a:path w="234" h="207">
                                <a:moveTo>
                                  <a:pt x="45" y="159"/>
                                </a:moveTo>
                                <a:lnTo>
                                  <a:pt x="24" y="84"/>
                                </a:lnTo>
                                <a:lnTo>
                                  <a:pt x="0" y="0"/>
                                </a:lnTo>
                                <a:lnTo>
                                  <a:pt x="222" y="0"/>
                                </a:lnTo>
                                <a:lnTo>
                                  <a:pt x="225" y="102"/>
                                </a:lnTo>
                                <a:lnTo>
                                  <a:pt x="234" y="207"/>
                                </a:lnTo>
                                <a:lnTo>
                                  <a:pt x="171" y="207"/>
                                </a:lnTo>
                                <a:lnTo>
                                  <a:pt x="126" y="201"/>
                                </a:lnTo>
                                <a:lnTo>
                                  <a:pt x="45" y="159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28" name="Group 80"/>
                        <p:cNvGrpSpPr/>
                        <p:nvPr/>
                      </p:nvGrpSpPr>
                      <p:grpSpPr>
                        <a:xfrm rot="60000">
                          <a:off x="2390649" y="2588291"/>
                          <a:ext cx="974909" cy="2696491"/>
                          <a:chOff x="1481668" y="2261666"/>
                          <a:chExt cx="1124601" cy="3110523"/>
                        </a:xfrm>
                        <a:grpFill/>
                      </p:grpSpPr>
                      <p:sp>
                        <p:nvSpPr>
                          <p:cNvPr id="129" name="Freeform 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667" y="2261666"/>
                            <a:ext cx="347602" cy="29270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192"/>
                              </a:cxn>
                              <a:cxn ang="0">
                                <a:pos x="225" y="51"/>
                              </a:cxn>
                              <a:cxn ang="0">
                                <a:pos x="228" y="3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28" h="192">
                                <a:moveTo>
                                  <a:pt x="0" y="0"/>
                                </a:moveTo>
                                <a:lnTo>
                                  <a:pt x="6" y="192"/>
                                </a:lnTo>
                                <a:lnTo>
                                  <a:pt x="225" y="51"/>
                                </a:lnTo>
                                <a:lnTo>
                                  <a:pt x="228" y="3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0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1668" y="4155026"/>
                            <a:ext cx="825377" cy="121716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92" y="0"/>
                              </a:cxn>
                              <a:cxn ang="0">
                                <a:pos x="720" y="0"/>
                              </a:cxn>
                              <a:cxn ang="0">
                                <a:pos x="640" y="48"/>
                              </a:cxn>
                              <a:cxn ang="0">
                                <a:pos x="569" y="79"/>
                              </a:cxn>
                              <a:cxn ang="0">
                                <a:pos x="488" y="88"/>
                              </a:cxn>
                              <a:cxn ang="0">
                                <a:pos x="400" y="56"/>
                              </a:cxn>
                              <a:cxn ang="0">
                                <a:pos x="336" y="72"/>
                              </a:cxn>
                              <a:cxn ang="0">
                                <a:pos x="272" y="160"/>
                              </a:cxn>
                              <a:cxn ang="0">
                                <a:pos x="208" y="288"/>
                              </a:cxn>
                              <a:cxn ang="0">
                                <a:pos x="168" y="384"/>
                              </a:cxn>
                              <a:cxn ang="0">
                                <a:pos x="112" y="464"/>
                              </a:cxn>
                              <a:cxn ang="0">
                                <a:pos x="0" y="504"/>
                              </a:cxn>
                              <a:cxn ang="0">
                                <a:pos x="48" y="1192"/>
                              </a:cxn>
                              <a:cxn ang="0">
                                <a:pos x="808" y="1192"/>
                              </a:cxn>
                              <a:cxn ang="0">
                                <a:pos x="792" y="0"/>
                              </a:cxn>
                            </a:cxnLst>
                            <a:rect l="0" t="0" r="r" b="b"/>
                            <a:pathLst>
                              <a:path w="808" h="1192">
                                <a:moveTo>
                                  <a:pt x="792" y="0"/>
                                </a:moveTo>
                                <a:lnTo>
                                  <a:pt x="720" y="0"/>
                                </a:lnTo>
                                <a:lnTo>
                                  <a:pt x="640" y="48"/>
                                </a:lnTo>
                                <a:lnTo>
                                  <a:pt x="569" y="79"/>
                                </a:lnTo>
                                <a:lnTo>
                                  <a:pt x="488" y="88"/>
                                </a:lnTo>
                                <a:lnTo>
                                  <a:pt x="400" y="56"/>
                                </a:lnTo>
                                <a:lnTo>
                                  <a:pt x="336" y="72"/>
                                </a:lnTo>
                                <a:lnTo>
                                  <a:pt x="272" y="160"/>
                                </a:lnTo>
                                <a:lnTo>
                                  <a:pt x="208" y="288"/>
                                </a:lnTo>
                                <a:lnTo>
                                  <a:pt x="168" y="384"/>
                                </a:lnTo>
                                <a:lnTo>
                                  <a:pt x="112" y="464"/>
                                </a:lnTo>
                                <a:lnTo>
                                  <a:pt x="0" y="504"/>
                                </a:lnTo>
                                <a:lnTo>
                                  <a:pt x="48" y="1192"/>
                                </a:lnTo>
                                <a:lnTo>
                                  <a:pt x="808" y="1192"/>
                                </a:lnTo>
                                <a:lnTo>
                                  <a:pt x="79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24" name="Freeform 123"/>
                      <p:cNvSpPr/>
                      <p:nvPr/>
                    </p:nvSpPr>
                    <p:spPr>
                      <a:xfrm>
                        <a:off x="1996246" y="5305595"/>
                        <a:ext cx="117436" cy="173039"/>
                      </a:xfrm>
                      <a:custGeom>
                        <a:avLst/>
                        <a:gdLst>
                          <a:gd name="connsiteX0" fmla="*/ 105507 w 246184"/>
                          <a:gd name="connsiteY0" fmla="*/ 0 h 381837"/>
                          <a:gd name="connsiteX1" fmla="*/ 0 w 246184"/>
                          <a:gd name="connsiteY1" fmla="*/ 366765 h 381837"/>
                          <a:gd name="connsiteX2" fmla="*/ 80386 w 246184"/>
                          <a:gd name="connsiteY2" fmla="*/ 381837 h 381837"/>
                          <a:gd name="connsiteX3" fmla="*/ 246184 w 246184"/>
                          <a:gd name="connsiteY3" fmla="*/ 0 h 381837"/>
                          <a:gd name="connsiteX4" fmla="*/ 105507 w 246184"/>
                          <a:gd name="connsiteY4" fmla="*/ 0 h 3818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6184" h="381837">
                            <a:moveTo>
                              <a:pt x="105507" y="0"/>
                            </a:moveTo>
                            <a:lnTo>
                              <a:pt x="0" y="366765"/>
                            </a:lnTo>
                            <a:lnTo>
                              <a:pt x="80386" y="381837"/>
                            </a:lnTo>
                            <a:lnTo>
                              <a:pt x="246184" y="0"/>
                            </a:lnTo>
                            <a:lnTo>
                              <a:pt x="105507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Freeform 124"/>
                      <p:cNvSpPr/>
                      <p:nvPr/>
                    </p:nvSpPr>
                    <p:spPr>
                      <a:xfrm>
                        <a:off x="7724309" y="2536596"/>
                        <a:ext cx="11528" cy="126357"/>
                      </a:xfrm>
                      <a:custGeom>
                        <a:avLst/>
                        <a:gdLst>
                          <a:gd name="connsiteX0" fmla="*/ 141515 w 141515"/>
                          <a:gd name="connsiteY0" fmla="*/ 0 h 1415143"/>
                          <a:gd name="connsiteX1" fmla="*/ 119743 w 141515"/>
                          <a:gd name="connsiteY1" fmla="*/ 293915 h 1415143"/>
                          <a:gd name="connsiteX2" fmla="*/ 108858 w 141515"/>
                          <a:gd name="connsiteY2" fmla="*/ 544286 h 1415143"/>
                          <a:gd name="connsiteX3" fmla="*/ 65315 w 141515"/>
                          <a:gd name="connsiteY3" fmla="*/ 881743 h 1415143"/>
                          <a:gd name="connsiteX4" fmla="*/ 32658 w 141515"/>
                          <a:gd name="connsiteY4" fmla="*/ 1186543 h 1415143"/>
                          <a:gd name="connsiteX5" fmla="*/ 0 w 141515"/>
                          <a:gd name="connsiteY5" fmla="*/ 1415143 h 141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515" h="1415143">
                            <a:moveTo>
                              <a:pt x="141515" y="0"/>
                            </a:moveTo>
                            <a:lnTo>
                              <a:pt x="119743" y="293915"/>
                            </a:lnTo>
                            <a:lnTo>
                              <a:pt x="108858" y="544286"/>
                            </a:lnTo>
                            <a:lnTo>
                              <a:pt x="65315" y="881743"/>
                            </a:lnTo>
                            <a:lnTo>
                              <a:pt x="32658" y="1186543"/>
                            </a:lnTo>
                            <a:lnTo>
                              <a:pt x="0" y="1415143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2" name="Freeform 121"/>
                    <p:cNvSpPr/>
                    <p:nvPr/>
                  </p:nvSpPr>
                  <p:spPr bwMode="auto">
                    <a:xfrm>
                      <a:off x="1786353" y="3827867"/>
                      <a:ext cx="81555" cy="115893"/>
                    </a:xfrm>
                    <a:custGeom>
                      <a:avLst/>
                      <a:gdLst>
                        <a:gd name="connsiteX0" fmla="*/ 106325 w 202019"/>
                        <a:gd name="connsiteY0" fmla="*/ 0 h 287079"/>
                        <a:gd name="connsiteX1" fmla="*/ 0 w 202019"/>
                        <a:gd name="connsiteY1" fmla="*/ 287079 h 287079"/>
                        <a:gd name="connsiteX2" fmla="*/ 85060 w 202019"/>
                        <a:gd name="connsiteY2" fmla="*/ 276447 h 287079"/>
                        <a:gd name="connsiteX3" fmla="*/ 202019 w 202019"/>
                        <a:gd name="connsiteY3" fmla="*/ 0 h 287079"/>
                        <a:gd name="connsiteX4" fmla="*/ 106325 w 202019"/>
                        <a:gd name="connsiteY4" fmla="*/ 0 h 28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2019" h="287079">
                          <a:moveTo>
                            <a:pt x="106325" y="0"/>
                          </a:moveTo>
                          <a:lnTo>
                            <a:pt x="0" y="287079"/>
                          </a:lnTo>
                          <a:lnTo>
                            <a:pt x="85060" y="276447"/>
                          </a:lnTo>
                          <a:lnTo>
                            <a:pt x="202019" y="0"/>
                          </a:lnTo>
                          <a:lnTo>
                            <a:pt x="106325" y="0"/>
                          </a:lnTo>
                          <a:close/>
                        </a:path>
                      </a:pathLst>
                    </a:cu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4" name="Group 78"/>
                  <p:cNvGrpSpPr>
                    <a:grpSpLocks noChangeAspect="1"/>
                  </p:cNvGrpSpPr>
                  <p:nvPr/>
                </p:nvGrpSpPr>
                <p:grpSpPr>
                  <a:xfrm>
                    <a:off x="3940549" y="1816891"/>
                    <a:ext cx="3377733" cy="2455064"/>
                    <a:chOff x="817424" y="581891"/>
                    <a:chExt cx="8267199" cy="6008914"/>
                  </a:xfrm>
                </p:grpSpPr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866899" y="1045029"/>
                      <a:ext cx="7053943" cy="4833257"/>
                    </a:xfrm>
                    <a:custGeom>
                      <a:avLst/>
                      <a:gdLst>
                        <a:gd name="connsiteX0" fmla="*/ 0 w 7053943"/>
                        <a:gd name="connsiteY0" fmla="*/ 0 h 4833257"/>
                        <a:gd name="connsiteX1" fmla="*/ 843148 w 7053943"/>
                        <a:gd name="connsiteY1" fmla="*/ 237506 h 4833257"/>
                        <a:gd name="connsiteX2" fmla="*/ 1389413 w 7053943"/>
                        <a:gd name="connsiteY2" fmla="*/ 463137 h 4833257"/>
                        <a:gd name="connsiteX3" fmla="*/ 2256311 w 7053943"/>
                        <a:gd name="connsiteY3" fmla="*/ 878774 h 4833257"/>
                        <a:gd name="connsiteX4" fmla="*/ 2790701 w 7053943"/>
                        <a:gd name="connsiteY4" fmla="*/ 1246909 h 4833257"/>
                        <a:gd name="connsiteX5" fmla="*/ 3087584 w 7053943"/>
                        <a:gd name="connsiteY5" fmla="*/ 1567542 h 4833257"/>
                        <a:gd name="connsiteX6" fmla="*/ 3384467 w 7053943"/>
                        <a:gd name="connsiteY6" fmla="*/ 1710046 h 4833257"/>
                        <a:gd name="connsiteX7" fmla="*/ 3550722 w 7053943"/>
                        <a:gd name="connsiteY7" fmla="*/ 1852550 h 4833257"/>
                        <a:gd name="connsiteX8" fmla="*/ 4524498 w 7053943"/>
                        <a:gd name="connsiteY8" fmla="*/ 1852550 h 4833257"/>
                        <a:gd name="connsiteX9" fmla="*/ 4821382 w 7053943"/>
                        <a:gd name="connsiteY9" fmla="*/ 1745672 h 4833257"/>
                        <a:gd name="connsiteX10" fmla="*/ 5094514 w 7053943"/>
                        <a:gd name="connsiteY10" fmla="*/ 1686296 h 4833257"/>
                        <a:gd name="connsiteX11" fmla="*/ 5320145 w 7053943"/>
                        <a:gd name="connsiteY11" fmla="*/ 1674420 h 4833257"/>
                        <a:gd name="connsiteX12" fmla="*/ 5617028 w 7053943"/>
                        <a:gd name="connsiteY12" fmla="*/ 1531916 h 4833257"/>
                        <a:gd name="connsiteX13" fmla="*/ 5759532 w 7053943"/>
                        <a:gd name="connsiteY13" fmla="*/ 1472540 h 4833257"/>
                        <a:gd name="connsiteX14" fmla="*/ 5949537 w 7053943"/>
                        <a:gd name="connsiteY14" fmla="*/ 1555667 h 4833257"/>
                        <a:gd name="connsiteX15" fmla="*/ 6198919 w 7053943"/>
                        <a:gd name="connsiteY15" fmla="*/ 1674420 h 4833257"/>
                        <a:gd name="connsiteX16" fmla="*/ 6282046 w 7053943"/>
                        <a:gd name="connsiteY16" fmla="*/ 1781298 h 4833257"/>
                        <a:gd name="connsiteX17" fmla="*/ 6270171 w 7053943"/>
                        <a:gd name="connsiteY17" fmla="*/ 2743200 h 4833257"/>
                        <a:gd name="connsiteX18" fmla="*/ 6994566 w 7053943"/>
                        <a:gd name="connsiteY18" fmla="*/ 2885703 h 4833257"/>
                        <a:gd name="connsiteX19" fmla="*/ 7053943 w 7053943"/>
                        <a:gd name="connsiteY19" fmla="*/ 3336966 h 4833257"/>
                        <a:gd name="connsiteX20" fmla="*/ 6840187 w 7053943"/>
                        <a:gd name="connsiteY20" fmla="*/ 3598223 h 4833257"/>
                        <a:gd name="connsiteX21" fmla="*/ 6852062 w 7053943"/>
                        <a:gd name="connsiteY21" fmla="*/ 3990109 h 4833257"/>
                        <a:gd name="connsiteX22" fmla="*/ 6852062 w 7053943"/>
                        <a:gd name="connsiteY22" fmla="*/ 4334493 h 4833257"/>
                        <a:gd name="connsiteX23" fmla="*/ 6863937 w 7053943"/>
                        <a:gd name="connsiteY23" fmla="*/ 4678877 h 4833257"/>
                        <a:gd name="connsiteX24" fmla="*/ 6780810 w 7053943"/>
                        <a:gd name="connsiteY24" fmla="*/ 4690753 h 4833257"/>
                        <a:gd name="connsiteX25" fmla="*/ 6697683 w 7053943"/>
                        <a:gd name="connsiteY25" fmla="*/ 4833257 h 4833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7053943" h="4833257">
                          <a:moveTo>
                            <a:pt x="0" y="0"/>
                          </a:moveTo>
                          <a:lnTo>
                            <a:pt x="843148" y="237506"/>
                          </a:lnTo>
                          <a:lnTo>
                            <a:pt x="1389413" y="463137"/>
                          </a:lnTo>
                          <a:lnTo>
                            <a:pt x="2256311" y="878774"/>
                          </a:lnTo>
                          <a:lnTo>
                            <a:pt x="2790701" y="1246909"/>
                          </a:lnTo>
                          <a:lnTo>
                            <a:pt x="3087584" y="1567542"/>
                          </a:lnTo>
                          <a:lnTo>
                            <a:pt x="3384467" y="1710046"/>
                          </a:lnTo>
                          <a:lnTo>
                            <a:pt x="3550722" y="1852550"/>
                          </a:lnTo>
                          <a:lnTo>
                            <a:pt x="4524498" y="1852550"/>
                          </a:lnTo>
                          <a:lnTo>
                            <a:pt x="4821382" y="1745672"/>
                          </a:lnTo>
                          <a:lnTo>
                            <a:pt x="5094514" y="1686296"/>
                          </a:lnTo>
                          <a:lnTo>
                            <a:pt x="5320145" y="1674420"/>
                          </a:lnTo>
                          <a:lnTo>
                            <a:pt x="5617028" y="1531916"/>
                          </a:lnTo>
                          <a:lnTo>
                            <a:pt x="5759532" y="1472540"/>
                          </a:lnTo>
                          <a:lnTo>
                            <a:pt x="5949537" y="1555667"/>
                          </a:lnTo>
                          <a:lnTo>
                            <a:pt x="6198919" y="1674420"/>
                          </a:lnTo>
                          <a:lnTo>
                            <a:pt x="6282046" y="1781298"/>
                          </a:lnTo>
                          <a:lnTo>
                            <a:pt x="6270171" y="2743200"/>
                          </a:lnTo>
                          <a:lnTo>
                            <a:pt x="6994566" y="2885703"/>
                          </a:lnTo>
                          <a:lnTo>
                            <a:pt x="7053943" y="3336966"/>
                          </a:lnTo>
                          <a:lnTo>
                            <a:pt x="6840187" y="3598223"/>
                          </a:lnTo>
                          <a:lnTo>
                            <a:pt x="6852062" y="3990109"/>
                          </a:lnTo>
                          <a:lnTo>
                            <a:pt x="6852062" y="4334493"/>
                          </a:lnTo>
                          <a:lnTo>
                            <a:pt x="6863937" y="4678877"/>
                          </a:lnTo>
                          <a:lnTo>
                            <a:pt x="6780810" y="4690753"/>
                          </a:lnTo>
                          <a:lnTo>
                            <a:pt x="6697683" y="4833257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817424" y="995554"/>
                      <a:ext cx="7053943" cy="4833257"/>
                    </a:xfrm>
                    <a:custGeom>
                      <a:avLst/>
                      <a:gdLst>
                        <a:gd name="connsiteX0" fmla="*/ 0 w 7053943"/>
                        <a:gd name="connsiteY0" fmla="*/ 0 h 4833257"/>
                        <a:gd name="connsiteX1" fmla="*/ 843148 w 7053943"/>
                        <a:gd name="connsiteY1" fmla="*/ 237506 h 4833257"/>
                        <a:gd name="connsiteX2" fmla="*/ 1389413 w 7053943"/>
                        <a:gd name="connsiteY2" fmla="*/ 463137 h 4833257"/>
                        <a:gd name="connsiteX3" fmla="*/ 2256311 w 7053943"/>
                        <a:gd name="connsiteY3" fmla="*/ 878774 h 4833257"/>
                        <a:gd name="connsiteX4" fmla="*/ 2790701 w 7053943"/>
                        <a:gd name="connsiteY4" fmla="*/ 1246909 h 4833257"/>
                        <a:gd name="connsiteX5" fmla="*/ 3087584 w 7053943"/>
                        <a:gd name="connsiteY5" fmla="*/ 1567542 h 4833257"/>
                        <a:gd name="connsiteX6" fmla="*/ 3384467 w 7053943"/>
                        <a:gd name="connsiteY6" fmla="*/ 1710046 h 4833257"/>
                        <a:gd name="connsiteX7" fmla="*/ 3550722 w 7053943"/>
                        <a:gd name="connsiteY7" fmla="*/ 1852550 h 4833257"/>
                        <a:gd name="connsiteX8" fmla="*/ 4524498 w 7053943"/>
                        <a:gd name="connsiteY8" fmla="*/ 1852550 h 4833257"/>
                        <a:gd name="connsiteX9" fmla="*/ 4821382 w 7053943"/>
                        <a:gd name="connsiteY9" fmla="*/ 1745672 h 4833257"/>
                        <a:gd name="connsiteX10" fmla="*/ 5094514 w 7053943"/>
                        <a:gd name="connsiteY10" fmla="*/ 1686296 h 4833257"/>
                        <a:gd name="connsiteX11" fmla="*/ 5320145 w 7053943"/>
                        <a:gd name="connsiteY11" fmla="*/ 1674420 h 4833257"/>
                        <a:gd name="connsiteX12" fmla="*/ 5617028 w 7053943"/>
                        <a:gd name="connsiteY12" fmla="*/ 1531916 h 4833257"/>
                        <a:gd name="connsiteX13" fmla="*/ 5759532 w 7053943"/>
                        <a:gd name="connsiteY13" fmla="*/ 1472540 h 4833257"/>
                        <a:gd name="connsiteX14" fmla="*/ 5949537 w 7053943"/>
                        <a:gd name="connsiteY14" fmla="*/ 1555667 h 4833257"/>
                        <a:gd name="connsiteX15" fmla="*/ 6198919 w 7053943"/>
                        <a:gd name="connsiteY15" fmla="*/ 1674420 h 4833257"/>
                        <a:gd name="connsiteX16" fmla="*/ 6282046 w 7053943"/>
                        <a:gd name="connsiteY16" fmla="*/ 1781298 h 4833257"/>
                        <a:gd name="connsiteX17" fmla="*/ 6270171 w 7053943"/>
                        <a:gd name="connsiteY17" fmla="*/ 2743200 h 4833257"/>
                        <a:gd name="connsiteX18" fmla="*/ 6994566 w 7053943"/>
                        <a:gd name="connsiteY18" fmla="*/ 2885703 h 4833257"/>
                        <a:gd name="connsiteX19" fmla="*/ 7053943 w 7053943"/>
                        <a:gd name="connsiteY19" fmla="*/ 3336966 h 4833257"/>
                        <a:gd name="connsiteX20" fmla="*/ 6840187 w 7053943"/>
                        <a:gd name="connsiteY20" fmla="*/ 3598223 h 4833257"/>
                        <a:gd name="connsiteX21" fmla="*/ 6852062 w 7053943"/>
                        <a:gd name="connsiteY21" fmla="*/ 3990109 h 4833257"/>
                        <a:gd name="connsiteX22" fmla="*/ 6852062 w 7053943"/>
                        <a:gd name="connsiteY22" fmla="*/ 4334493 h 4833257"/>
                        <a:gd name="connsiteX23" fmla="*/ 6863937 w 7053943"/>
                        <a:gd name="connsiteY23" fmla="*/ 4678877 h 4833257"/>
                        <a:gd name="connsiteX24" fmla="*/ 6780810 w 7053943"/>
                        <a:gd name="connsiteY24" fmla="*/ 4690753 h 4833257"/>
                        <a:gd name="connsiteX25" fmla="*/ 6697683 w 7053943"/>
                        <a:gd name="connsiteY25" fmla="*/ 4833257 h 4833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7053943" h="4833257">
                          <a:moveTo>
                            <a:pt x="0" y="0"/>
                          </a:moveTo>
                          <a:lnTo>
                            <a:pt x="843148" y="237506"/>
                          </a:lnTo>
                          <a:lnTo>
                            <a:pt x="1389413" y="463137"/>
                          </a:lnTo>
                          <a:lnTo>
                            <a:pt x="2256311" y="878774"/>
                          </a:lnTo>
                          <a:lnTo>
                            <a:pt x="2790701" y="1246909"/>
                          </a:lnTo>
                          <a:lnTo>
                            <a:pt x="3087584" y="1567542"/>
                          </a:lnTo>
                          <a:lnTo>
                            <a:pt x="3384467" y="1710046"/>
                          </a:lnTo>
                          <a:lnTo>
                            <a:pt x="3550722" y="1852550"/>
                          </a:lnTo>
                          <a:lnTo>
                            <a:pt x="4524498" y="1852550"/>
                          </a:lnTo>
                          <a:lnTo>
                            <a:pt x="4821382" y="1745672"/>
                          </a:lnTo>
                          <a:lnTo>
                            <a:pt x="5094514" y="1686296"/>
                          </a:lnTo>
                          <a:lnTo>
                            <a:pt x="5320145" y="1674420"/>
                          </a:lnTo>
                          <a:lnTo>
                            <a:pt x="5617028" y="1531916"/>
                          </a:lnTo>
                          <a:lnTo>
                            <a:pt x="5759532" y="1472540"/>
                          </a:lnTo>
                          <a:lnTo>
                            <a:pt x="5949537" y="1555667"/>
                          </a:lnTo>
                          <a:lnTo>
                            <a:pt x="6198919" y="1674420"/>
                          </a:lnTo>
                          <a:lnTo>
                            <a:pt x="6282046" y="1781298"/>
                          </a:lnTo>
                          <a:lnTo>
                            <a:pt x="6270171" y="2743200"/>
                          </a:lnTo>
                          <a:lnTo>
                            <a:pt x="6994566" y="2885703"/>
                          </a:lnTo>
                          <a:lnTo>
                            <a:pt x="7053943" y="3336966"/>
                          </a:lnTo>
                          <a:lnTo>
                            <a:pt x="6840187" y="3598223"/>
                          </a:lnTo>
                          <a:lnTo>
                            <a:pt x="6852062" y="3990109"/>
                          </a:lnTo>
                          <a:lnTo>
                            <a:pt x="6852062" y="4334493"/>
                          </a:lnTo>
                          <a:lnTo>
                            <a:pt x="6863937" y="4678877"/>
                          </a:lnTo>
                          <a:lnTo>
                            <a:pt x="6780810" y="4690753"/>
                          </a:lnTo>
                          <a:lnTo>
                            <a:pt x="6697683" y="4833257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2161309" y="581891"/>
                      <a:ext cx="4607626" cy="6008914"/>
                    </a:xfrm>
                    <a:custGeom>
                      <a:avLst/>
                      <a:gdLst>
                        <a:gd name="connsiteX0" fmla="*/ 4607626 w 4607626"/>
                        <a:gd name="connsiteY0" fmla="*/ 0 h 6008914"/>
                        <a:gd name="connsiteX1" fmla="*/ 3847605 w 4607626"/>
                        <a:gd name="connsiteY1" fmla="*/ 2196935 h 6008914"/>
                        <a:gd name="connsiteX2" fmla="*/ 1425039 w 4607626"/>
                        <a:gd name="connsiteY2" fmla="*/ 4583875 h 6008914"/>
                        <a:gd name="connsiteX3" fmla="*/ 0 w 4607626"/>
                        <a:gd name="connsiteY3" fmla="*/ 6008914 h 6008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7626" h="6008914">
                          <a:moveTo>
                            <a:pt x="4607626" y="0"/>
                          </a:moveTo>
                          <a:lnTo>
                            <a:pt x="3847605" y="2196935"/>
                          </a:lnTo>
                          <a:lnTo>
                            <a:pt x="1425039" y="4583875"/>
                          </a:lnTo>
                          <a:lnTo>
                            <a:pt x="0" y="6008914"/>
                          </a:ln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Freeform 119"/>
                    <p:cNvSpPr/>
                    <p:nvPr/>
                  </p:nvSpPr>
                  <p:spPr>
                    <a:xfrm>
                      <a:off x="6032665" y="2766951"/>
                      <a:ext cx="3051958" cy="2458192"/>
                    </a:xfrm>
                    <a:custGeom>
                      <a:avLst/>
                      <a:gdLst>
                        <a:gd name="connsiteX0" fmla="*/ 0 w 3051958"/>
                        <a:gd name="connsiteY0" fmla="*/ 0 h 2458192"/>
                        <a:gd name="connsiteX1" fmla="*/ 1116280 w 3051958"/>
                        <a:gd name="connsiteY1" fmla="*/ 855023 h 2458192"/>
                        <a:gd name="connsiteX2" fmla="*/ 2291938 w 3051958"/>
                        <a:gd name="connsiteY2" fmla="*/ 1816924 h 2458192"/>
                        <a:gd name="connsiteX3" fmla="*/ 3051958 w 3051958"/>
                        <a:gd name="connsiteY3" fmla="*/ 2458192 h 24581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51958" h="2458192">
                          <a:moveTo>
                            <a:pt x="0" y="0"/>
                          </a:moveTo>
                          <a:lnTo>
                            <a:pt x="1116280" y="855023"/>
                          </a:lnTo>
                          <a:lnTo>
                            <a:pt x="2291938" y="1816924"/>
                          </a:lnTo>
                          <a:lnTo>
                            <a:pt x="3051958" y="2458192"/>
                          </a:ln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5854535" y="5617029"/>
                    <a:ext cx="201880" cy="20188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3418114" y="1387434"/>
                    <a:ext cx="201880" cy="20188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Freeform 97"/>
                <p:cNvSpPr/>
                <p:nvPr/>
              </p:nvSpPr>
              <p:spPr>
                <a:xfrm>
                  <a:off x="4610100" y="3822700"/>
                  <a:ext cx="857250" cy="19050"/>
                </a:xfrm>
                <a:custGeom>
                  <a:avLst/>
                  <a:gdLst>
                    <a:gd name="connsiteX0" fmla="*/ 0 w 857250"/>
                    <a:gd name="connsiteY0" fmla="*/ 19050 h 19050"/>
                    <a:gd name="connsiteX1" fmla="*/ 857250 w 857250"/>
                    <a:gd name="connsiteY1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250" h="19050">
                      <a:moveTo>
                        <a:pt x="0" y="19050"/>
                      </a:moveTo>
                      <a:lnTo>
                        <a:pt x="857250" y="0"/>
                      </a:lnTo>
                    </a:path>
                  </a:pathLst>
                </a:custGeom>
                <a:ln w="1270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4584700" y="3810000"/>
                  <a:ext cx="876300" cy="12700"/>
                </a:xfrm>
                <a:custGeom>
                  <a:avLst/>
                  <a:gdLst>
                    <a:gd name="connsiteX0" fmla="*/ 0 w 876300"/>
                    <a:gd name="connsiteY0" fmla="*/ 12700 h 12700"/>
                    <a:gd name="connsiteX1" fmla="*/ 876300 w 876300"/>
                    <a:gd name="connsiteY1" fmla="*/ 0 h 1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6300" h="12700">
                      <a:moveTo>
                        <a:pt x="0" y="12700"/>
                      </a:moveTo>
                      <a:lnTo>
                        <a:pt x="876300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5486400" y="2648607"/>
                  <a:ext cx="2743200" cy="1166648"/>
                </a:xfrm>
                <a:custGeom>
                  <a:avLst/>
                  <a:gdLst>
                    <a:gd name="connsiteX0" fmla="*/ 0 w 2743200"/>
                    <a:gd name="connsiteY0" fmla="*/ 1150883 h 1166648"/>
                    <a:gd name="connsiteX1" fmla="*/ 220717 w 2743200"/>
                    <a:gd name="connsiteY1" fmla="*/ 1103586 h 1166648"/>
                    <a:gd name="connsiteX2" fmla="*/ 488731 w 2743200"/>
                    <a:gd name="connsiteY2" fmla="*/ 1166648 h 1166648"/>
                    <a:gd name="connsiteX3" fmla="*/ 835572 w 2743200"/>
                    <a:gd name="connsiteY3" fmla="*/ 1072055 h 1166648"/>
                    <a:gd name="connsiteX4" fmla="*/ 1040524 w 2743200"/>
                    <a:gd name="connsiteY4" fmla="*/ 1024759 h 1166648"/>
                    <a:gd name="connsiteX5" fmla="*/ 1135117 w 2743200"/>
                    <a:gd name="connsiteY5" fmla="*/ 1024759 h 1166648"/>
                    <a:gd name="connsiteX6" fmla="*/ 1592317 w 2743200"/>
                    <a:gd name="connsiteY6" fmla="*/ 677917 h 1166648"/>
                    <a:gd name="connsiteX7" fmla="*/ 1749972 w 2743200"/>
                    <a:gd name="connsiteY7" fmla="*/ 725214 h 1166648"/>
                    <a:gd name="connsiteX8" fmla="*/ 2002221 w 2743200"/>
                    <a:gd name="connsiteY8" fmla="*/ 677917 h 1166648"/>
                    <a:gd name="connsiteX9" fmla="*/ 2096814 w 2743200"/>
                    <a:gd name="connsiteY9" fmla="*/ 677917 h 1166648"/>
                    <a:gd name="connsiteX10" fmla="*/ 2128345 w 2743200"/>
                    <a:gd name="connsiteY10" fmla="*/ 488731 h 1166648"/>
                    <a:gd name="connsiteX11" fmla="*/ 2286000 w 2743200"/>
                    <a:gd name="connsiteY11" fmla="*/ 409903 h 1166648"/>
                    <a:gd name="connsiteX12" fmla="*/ 2286000 w 2743200"/>
                    <a:gd name="connsiteY12" fmla="*/ 315310 h 1166648"/>
                    <a:gd name="connsiteX13" fmla="*/ 2443655 w 2743200"/>
                    <a:gd name="connsiteY13" fmla="*/ 299545 h 1166648"/>
                    <a:gd name="connsiteX14" fmla="*/ 2443655 w 2743200"/>
                    <a:gd name="connsiteY14" fmla="*/ 204952 h 1166648"/>
                    <a:gd name="connsiteX15" fmla="*/ 2743200 w 2743200"/>
                    <a:gd name="connsiteY15" fmla="*/ 0 h 116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3200" h="1166648">
                      <a:moveTo>
                        <a:pt x="0" y="1150883"/>
                      </a:moveTo>
                      <a:lnTo>
                        <a:pt x="220717" y="1103586"/>
                      </a:lnTo>
                      <a:lnTo>
                        <a:pt x="488731" y="1166648"/>
                      </a:lnTo>
                      <a:lnTo>
                        <a:pt x="835572" y="1072055"/>
                      </a:lnTo>
                      <a:lnTo>
                        <a:pt x="1040524" y="1024759"/>
                      </a:lnTo>
                      <a:lnTo>
                        <a:pt x="1135117" y="1024759"/>
                      </a:lnTo>
                      <a:lnTo>
                        <a:pt x="1592317" y="677917"/>
                      </a:lnTo>
                      <a:lnTo>
                        <a:pt x="1749972" y="725214"/>
                      </a:lnTo>
                      <a:lnTo>
                        <a:pt x="2002221" y="677917"/>
                      </a:lnTo>
                      <a:lnTo>
                        <a:pt x="2096814" y="677917"/>
                      </a:lnTo>
                      <a:lnTo>
                        <a:pt x="2128345" y="488731"/>
                      </a:lnTo>
                      <a:lnTo>
                        <a:pt x="2286000" y="409903"/>
                      </a:lnTo>
                      <a:lnTo>
                        <a:pt x="2286000" y="315310"/>
                      </a:lnTo>
                      <a:lnTo>
                        <a:pt x="2443655" y="299545"/>
                      </a:lnTo>
                      <a:lnTo>
                        <a:pt x="2443655" y="204952"/>
                      </a:lnTo>
                      <a:lnTo>
                        <a:pt x="2743200" y="0"/>
                      </a:lnTo>
                    </a:path>
                  </a:pathLst>
                </a:custGeom>
                <a:ln w="127000" cmpd="sng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5514790" y="2641229"/>
                  <a:ext cx="2743200" cy="1166648"/>
                </a:xfrm>
                <a:custGeom>
                  <a:avLst/>
                  <a:gdLst>
                    <a:gd name="connsiteX0" fmla="*/ 0 w 2743200"/>
                    <a:gd name="connsiteY0" fmla="*/ 1150883 h 1166648"/>
                    <a:gd name="connsiteX1" fmla="*/ 220717 w 2743200"/>
                    <a:gd name="connsiteY1" fmla="*/ 1103586 h 1166648"/>
                    <a:gd name="connsiteX2" fmla="*/ 488731 w 2743200"/>
                    <a:gd name="connsiteY2" fmla="*/ 1166648 h 1166648"/>
                    <a:gd name="connsiteX3" fmla="*/ 835572 w 2743200"/>
                    <a:gd name="connsiteY3" fmla="*/ 1072055 h 1166648"/>
                    <a:gd name="connsiteX4" fmla="*/ 1040524 w 2743200"/>
                    <a:gd name="connsiteY4" fmla="*/ 1024759 h 1166648"/>
                    <a:gd name="connsiteX5" fmla="*/ 1135117 w 2743200"/>
                    <a:gd name="connsiteY5" fmla="*/ 1024759 h 1166648"/>
                    <a:gd name="connsiteX6" fmla="*/ 1592317 w 2743200"/>
                    <a:gd name="connsiteY6" fmla="*/ 677917 h 1166648"/>
                    <a:gd name="connsiteX7" fmla="*/ 1749972 w 2743200"/>
                    <a:gd name="connsiteY7" fmla="*/ 725214 h 1166648"/>
                    <a:gd name="connsiteX8" fmla="*/ 2002221 w 2743200"/>
                    <a:gd name="connsiteY8" fmla="*/ 677917 h 1166648"/>
                    <a:gd name="connsiteX9" fmla="*/ 2096814 w 2743200"/>
                    <a:gd name="connsiteY9" fmla="*/ 677917 h 1166648"/>
                    <a:gd name="connsiteX10" fmla="*/ 2128345 w 2743200"/>
                    <a:gd name="connsiteY10" fmla="*/ 488731 h 1166648"/>
                    <a:gd name="connsiteX11" fmla="*/ 2286000 w 2743200"/>
                    <a:gd name="connsiteY11" fmla="*/ 409903 h 1166648"/>
                    <a:gd name="connsiteX12" fmla="*/ 2286000 w 2743200"/>
                    <a:gd name="connsiteY12" fmla="*/ 315310 h 1166648"/>
                    <a:gd name="connsiteX13" fmla="*/ 2443655 w 2743200"/>
                    <a:gd name="connsiteY13" fmla="*/ 299545 h 1166648"/>
                    <a:gd name="connsiteX14" fmla="*/ 2443655 w 2743200"/>
                    <a:gd name="connsiteY14" fmla="*/ 204952 h 1166648"/>
                    <a:gd name="connsiteX15" fmla="*/ 2743200 w 2743200"/>
                    <a:gd name="connsiteY15" fmla="*/ 0 h 116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3200" h="1166648">
                      <a:moveTo>
                        <a:pt x="0" y="1150883"/>
                      </a:moveTo>
                      <a:lnTo>
                        <a:pt x="220717" y="1103586"/>
                      </a:lnTo>
                      <a:lnTo>
                        <a:pt x="488731" y="1166648"/>
                      </a:lnTo>
                      <a:lnTo>
                        <a:pt x="835572" y="1072055"/>
                      </a:lnTo>
                      <a:lnTo>
                        <a:pt x="1040524" y="1024759"/>
                      </a:lnTo>
                      <a:lnTo>
                        <a:pt x="1135117" y="1024759"/>
                      </a:lnTo>
                      <a:lnTo>
                        <a:pt x="1592317" y="677917"/>
                      </a:lnTo>
                      <a:lnTo>
                        <a:pt x="1749972" y="725214"/>
                      </a:lnTo>
                      <a:lnTo>
                        <a:pt x="2002221" y="677917"/>
                      </a:lnTo>
                      <a:lnTo>
                        <a:pt x="2096814" y="677917"/>
                      </a:lnTo>
                      <a:lnTo>
                        <a:pt x="2128345" y="488731"/>
                      </a:lnTo>
                      <a:lnTo>
                        <a:pt x="2286000" y="409903"/>
                      </a:lnTo>
                      <a:lnTo>
                        <a:pt x="2286000" y="315310"/>
                      </a:lnTo>
                      <a:lnTo>
                        <a:pt x="2443655" y="299545"/>
                      </a:lnTo>
                      <a:lnTo>
                        <a:pt x="2443655" y="204952"/>
                      </a:lnTo>
                      <a:lnTo>
                        <a:pt x="2743200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5-Point Star 101"/>
                <p:cNvSpPr/>
                <p:nvPr/>
              </p:nvSpPr>
              <p:spPr>
                <a:xfrm>
                  <a:off x="7519996" y="2804618"/>
                  <a:ext cx="191069" cy="191069"/>
                </a:xfrm>
                <a:prstGeom prst="star5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Freeform 64"/>
              <p:cNvSpPr/>
              <p:nvPr/>
            </p:nvSpPr>
            <p:spPr>
              <a:xfrm>
                <a:off x="4368619" y="4637932"/>
                <a:ext cx="2234975" cy="2192806"/>
              </a:xfrm>
              <a:custGeom>
                <a:avLst/>
                <a:gdLst>
                  <a:gd name="connsiteX0" fmla="*/ 4561242 w 4561242"/>
                  <a:gd name="connsiteY0" fmla="*/ 0 h 4475181"/>
                  <a:gd name="connsiteX1" fmla="*/ 2194560 w 4561242"/>
                  <a:gd name="connsiteY1" fmla="*/ 1538343 h 4475181"/>
                  <a:gd name="connsiteX2" fmla="*/ 2162287 w 4561242"/>
                  <a:gd name="connsiteY2" fmla="*/ 1484555 h 4475181"/>
                  <a:gd name="connsiteX3" fmla="*/ 2086983 w 4561242"/>
                  <a:gd name="connsiteY3" fmla="*/ 1506070 h 4475181"/>
                  <a:gd name="connsiteX4" fmla="*/ 2054710 w 4561242"/>
                  <a:gd name="connsiteY4" fmla="*/ 1463040 h 4475181"/>
                  <a:gd name="connsiteX5" fmla="*/ 2022437 w 4561242"/>
                  <a:gd name="connsiteY5" fmla="*/ 1463040 h 4475181"/>
                  <a:gd name="connsiteX6" fmla="*/ 1925618 w 4561242"/>
                  <a:gd name="connsiteY6" fmla="*/ 1376979 h 4475181"/>
                  <a:gd name="connsiteX7" fmla="*/ 0 w 4561242"/>
                  <a:gd name="connsiteY7" fmla="*/ 4356847 h 4475181"/>
                  <a:gd name="connsiteX8" fmla="*/ 75303 w 4561242"/>
                  <a:gd name="connsiteY8" fmla="*/ 4475181 h 447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1242" h="4475181">
                    <a:moveTo>
                      <a:pt x="4561242" y="0"/>
                    </a:moveTo>
                    <a:lnTo>
                      <a:pt x="2194560" y="1538343"/>
                    </a:lnTo>
                    <a:lnTo>
                      <a:pt x="2162287" y="1484555"/>
                    </a:lnTo>
                    <a:lnTo>
                      <a:pt x="2086983" y="1506070"/>
                    </a:lnTo>
                    <a:lnTo>
                      <a:pt x="2054710" y="1463040"/>
                    </a:lnTo>
                    <a:lnTo>
                      <a:pt x="2022437" y="1463040"/>
                    </a:lnTo>
                    <a:lnTo>
                      <a:pt x="1925618" y="1376979"/>
                    </a:lnTo>
                    <a:lnTo>
                      <a:pt x="0" y="4356847"/>
                    </a:lnTo>
                    <a:lnTo>
                      <a:pt x="75303" y="4475181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2907957" y="4251366"/>
                <a:ext cx="3253839" cy="771896"/>
              </a:xfrm>
              <a:custGeom>
                <a:avLst/>
                <a:gdLst>
                  <a:gd name="connsiteX0" fmla="*/ 0 w 3253839"/>
                  <a:gd name="connsiteY0" fmla="*/ 0 h 771896"/>
                  <a:gd name="connsiteX1" fmla="*/ 902525 w 3253839"/>
                  <a:gd name="connsiteY1" fmla="*/ 771896 h 771896"/>
                  <a:gd name="connsiteX2" fmla="*/ 3253839 w 3253839"/>
                  <a:gd name="connsiteY2" fmla="*/ 688769 h 77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3839" h="771896">
                    <a:moveTo>
                      <a:pt x="0" y="0"/>
                    </a:moveTo>
                    <a:lnTo>
                      <a:pt x="902525" y="771896"/>
                    </a:lnTo>
                    <a:lnTo>
                      <a:pt x="3253839" y="688769"/>
                    </a:lnTo>
                  </a:path>
                </a:pathLst>
              </a:custGeom>
              <a:ln w="127000" cmpd="sng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2917857" y="4250653"/>
                <a:ext cx="3253839" cy="771896"/>
              </a:xfrm>
              <a:custGeom>
                <a:avLst/>
                <a:gdLst>
                  <a:gd name="connsiteX0" fmla="*/ 0 w 3253839"/>
                  <a:gd name="connsiteY0" fmla="*/ 0 h 771896"/>
                  <a:gd name="connsiteX1" fmla="*/ 902525 w 3253839"/>
                  <a:gd name="connsiteY1" fmla="*/ 771896 h 771896"/>
                  <a:gd name="connsiteX2" fmla="*/ 3253839 w 3253839"/>
                  <a:gd name="connsiteY2" fmla="*/ 688769 h 77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3839" h="771896">
                    <a:moveTo>
                      <a:pt x="0" y="0"/>
                    </a:moveTo>
                    <a:lnTo>
                      <a:pt x="902525" y="771896"/>
                    </a:lnTo>
                    <a:lnTo>
                      <a:pt x="3253839" y="688769"/>
                    </a:ln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57"/>
              <p:cNvGrpSpPr>
                <a:grpSpLocks noChangeAspect="1"/>
              </p:cNvGrpSpPr>
              <p:nvPr/>
            </p:nvGrpSpPr>
            <p:grpSpPr>
              <a:xfrm>
                <a:off x="2270220" y="3889634"/>
                <a:ext cx="4581114" cy="3038464"/>
                <a:chOff x="2079362" y="1644989"/>
                <a:chExt cx="5980106" cy="3966356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7138240" y="2509285"/>
                  <a:ext cx="921228" cy="80807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6"/>
                <p:cNvGrpSpPr/>
                <p:nvPr/>
              </p:nvGrpSpPr>
              <p:grpSpPr>
                <a:xfrm>
                  <a:off x="4828588" y="1644989"/>
                  <a:ext cx="2717958" cy="852380"/>
                  <a:chOff x="4833848" y="1634483"/>
                  <a:chExt cx="2717958" cy="852380"/>
                </a:xfrm>
              </p:grpSpPr>
              <p:sp>
                <p:nvSpPr>
                  <p:cNvPr id="95" name="Freeform 94"/>
                  <p:cNvSpPr/>
                  <p:nvPr/>
                </p:nvSpPr>
                <p:spPr>
                  <a:xfrm>
                    <a:off x="4833848" y="1634483"/>
                    <a:ext cx="2524966" cy="474437"/>
                  </a:xfrm>
                  <a:custGeom>
                    <a:avLst/>
                    <a:gdLst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0 w 4950372"/>
                      <a:gd name="connsiteY0" fmla="*/ 0 h 930166"/>
                      <a:gd name="connsiteX1" fmla="*/ 394138 w 4950372"/>
                      <a:gd name="connsiteY1" fmla="*/ 63062 h 930166"/>
                      <a:gd name="connsiteX2" fmla="*/ 725214 w 4950372"/>
                      <a:gd name="connsiteY2" fmla="*/ 47297 h 930166"/>
                      <a:gd name="connsiteX3" fmla="*/ 1166648 w 4950372"/>
                      <a:gd name="connsiteY3" fmla="*/ 63062 h 930166"/>
                      <a:gd name="connsiteX4" fmla="*/ 1497724 w 4950372"/>
                      <a:gd name="connsiteY4" fmla="*/ 94594 h 930166"/>
                      <a:gd name="connsiteX5" fmla="*/ 1939159 w 4950372"/>
                      <a:gd name="connsiteY5" fmla="*/ 141890 h 930166"/>
                      <a:gd name="connsiteX6" fmla="*/ 2443655 w 4950372"/>
                      <a:gd name="connsiteY6" fmla="*/ 141890 h 930166"/>
                      <a:gd name="connsiteX7" fmla="*/ 3026979 w 4950372"/>
                      <a:gd name="connsiteY7" fmla="*/ 78828 h 930166"/>
                      <a:gd name="connsiteX8" fmla="*/ 3531476 w 4950372"/>
                      <a:gd name="connsiteY8" fmla="*/ 204952 h 930166"/>
                      <a:gd name="connsiteX9" fmla="*/ 4020207 w 4950372"/>
                      <a:gd name="connsiteY9" fmla="*/ 472966 h 930166"/>
                      <a:gd name="connsiteX10" fmla="*/ 4398579 w 4950372"/>
                      <a:gd name="connsiteY10" fmla="*/ 662152 h 930166"/>
                      <a:gd name="connsiteX11" fmla="*/ 4792717 w 4950372"/>
                      <a:gd name="connsiteY11" fmla="*/ 867104 h 930166"/>
                      <a:gd name="connsiteX12" fmla="*/ 4950372 w 4950372"/>
                      <a:gd name="connsiteY12" fmla="*/ 930166 h 930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50372" h="930166">
                        <a:moveTo>
                          <a:pt x="0" y="0"/>
                        </a:moveTo>
                        <a:lnTo>
                          <a:pt x="394138" y="63062"/>
                        </a:lnTo>
                        <a:lnTo>
                          <a:pt x="725214" y="47297"/>
                        </a:lnTo>
                        <a:lnTo>
                          <a:pt x="1166648" y="63062"/>
                        </a:lnTo>
                        <a:lnTo>
                          <a:pt x="1497724" y="94594"/>
                        </a:lnTo>
                        <a:lnTo>
                          <a:pt x="1939159" y="141890"/>
                        </a:lnTo>
                        <a:lnTo>
                          <a:pt x="2443655" y="141890"/>
                        </a:lnTo>
                        <a:lnTo>
                          <a:pt x="3026979" y="78828"/>
                        </a:lnTo>
                        <a:lnTo>
                          <a:pt x="3531476" y="204952"/>
                        </a:lnTo>
                        <a:lnTo>
                          <a:pt x="4020207" y="472966"/>
                        </a:lnTo>
                        <a:lnTo>
                          <a:pt x="4398579" y="662152"/>
                        </a:lnTo>
                        <a:lnTo>
                          <a:pt x="4792717" y="867104"/>
                        </a:lnTo>
                        <a:lnTo>
                          <a:pt x="4950372" y="930166"/>
                        </a:lnTo>
                      </a:path>
                    </a:pathLst>
                  </a:custGeom>
                  <a:ln w="127000" cmpd="sng">
                    <a:solidFill>
                      <a:srgbClr val="00B0F0">
                        <a:alpha val="93000"/>
                      </a:srgb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 95"/>
                  <p:cNvSpPr/>
                  <p:nvPr/>
                </p:nvSpPr>
                <p:spPr>
                  <a:xfrm>
                    <a:off x="7382939" y="2116963"/>
                    <a:ext cx="168867" cy="369900"/>
                  </a:xfrm>
                  <a:custGeom>
                    <a:avLst/>
                    <a:gdLst>
                      <a:gd name="connsiteX0" fmla="*/ 189186 w 331076"/>
                      <a:gd name="connsiteY0" fmla="*/ 1150883 h 1150883"/>
                      <a:gd name="connsiteX1" fmla="*/ 157655 w 331076"/>
                      <a:gd name="connsiteY1" fmla="*/ 930166 h 1150883"/>
                      <a:gd name="connsiteX2" fmla="*/ 173421 w 331076"/>
                      <a:gd name="connsiteY2" fmla="*/ 725214 h 1150883"/>
                      <a:gd name="connsiteX3" fmla="*/ 252248 w 331076"/>
                      <a:gd name="connsiteY3" fmla="*/ 520263 h 1150883"/>
                      <a:gd name="connsiteX4" fmla="*/ 331076 w 331076"/>
                      <a:gd name="connsiteY4" fmla="*/ 236483 h 1150883"/>
                      <a:gd name="connsiteX5" fmla="*/ 236483 w 331076"/>
                      <a:gd name="connsiteY5" fmla="*/ 94594 h 1150883"/>
                      <a:gd name="connsiteX6" fmla="*/ 0 w 331076"/>
                      <a:gd name="connsiteY6" fmla="*/ 0 h 1150883"/>
                      <a:gd name="connsiteX0" fmla="*/ 157655 w 331076"/>
                      <a:gd name="connsiteY0" fmla="*/ 930166 h 930165"/>
                      <a:gd name="connsiteX1" fmla="*/ 173421 w 331076"/>
                      <a:gd name="connsiteY1" fmla="*/ 725214 h 930165"/>
                      <a:gd name="connsiteX2" fmla="*/ 252248 w 331076"/>
                      <a:gd name="connsiteY2" fmla="*/ 520263 h 930165"/>
                      <a:gd name="connsiteX3" fmla="*/ 331076 w 331076"/>
                      <a:gd name="connsiteY3" fmla="*/ 236483 h 930165"/>
                      <a:gd name="connsiteX4" fmla="*/ 236483 w 331076"/>
                      <a:gd name="connsiteY4" fmla="*/ 94594 h 930165"/>
                      <a:gd name="connsiteX5" fmla="*/ 0 w 331076"/>
                      <a:gd name="connsiteY5" fmla="*/ 0 h 930165"/>
                      <a:gd name="connsiteX0" fmla="*/ 173421 w 331076"/>
                      <a:gd name="connsiteY0" fmla="*/ 725214 h 725215"/>
                      <a:gd name="connsiteX1" fmla="*/ 252248 w 331076"/>
                      <a:gd name="connsiteY1" fmla="*/ 520263 h 725215"/>
                      <a:gd name="connsiteX2" fmla="*/ 331076 w 331076"/>
                      <a:gd name="connsiteY2" fmla="*/ 236483 h 725215"/>
                      <a:gd name="connsiteX3" fmla="*/ 236483 w 331076"/>
                      <a:gd name="connsiteY3" fmla="*/ 94594 h 725215"/>
                      <a:gd name="connsiteX4" fmla="*/ 0 w 331076"/>
                      <a:gd name="connsiteY4" fmla="*/ 0 h 72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076" h="725215">
                        <a:moveTo>
                          <a:pt x="173421" y="725214"/>
                        </a:moveTo>
                        <a:lnTo>
                          <a:pt x="252248" y="520263"/>
                        </a:lnTo>
                        <a:lnTo>
                          <a:pt x="331076" y="236483"/>
                        </a:lnTo>
                        <a:lnTo>
                          <a:pt x="236483" y="94594"/>
                        </a:lnTo>
                        <a:lnTo>
                          <a:pt x="0" y="0"/>
                        </a:lnTo>
                      </a:path>
                    </a:pathLst>
                  </a:custGeom>
                  <a:ln w="127000" cmpd="sng">
                    <a:solidFill>
                      <a:srgbClr val="00B0F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57"/>
                <p:cNvGrpSpPr/>
                <p:nvPr/>
              </p:nvGrpSpPr>
              <p:grpSpPr>
                <a:xfrm>
                  <a:off x="2079362" y="1686910"/>
                  <a:ext cx="5961053" cy="3924435"/>
                  <a:chOff x="563526" y="1046074"/>
                  <a:chExt cx="8478061" cy="5581497"/>
                </a:xfrm>
              </p:grpSpPr>
              <p:sp>
                <p:nvSpPr>
                  <p:cNvPr id="76" name="Freeform 75"/>
                  <p:cNvSpPr/>
                  <p:nvPr/>
                </p:nvSpPr>
                <p:spPr>
                  <a:xfrm>
                    <a:off x="592531" y="2574950"/>
                    <a:ext cx="2633472" cy="1572768"/>
                  </a:xfrm>
                  <a:custGeom>
                    <a:avLst/>
                    <a:gdLst>
                      <a:gd name="connsiteX0" fmla="*/ 0 w 2633472"/>
                      <a:gd name="connsiteY0" fmla="*/ 1572768 h 1572768"/>
                      <a:gd name="connsiteX1" fmla="*/ 629107 w 2633472"/>
                      <a:gd name="connsiteY1" fmla="*/ 1302106 h 1572768"/>
                      <a:gd name="connsiteX2" fmla="*/ 1119226 w 2633472"/>
                      <a:gd name="connsiteY2" fmla="*/ 1075335 h 1572768"/>
                      <a:gd name="connsiteX3" fmla="*/ 1741018 w 2633472"/>
                      <a:gd name="connsiteY3" fmla="*/ 760781 h 1572768"/>
                      <a:gd name="connsiteX4" fmla="*/ 1894637 w 2633472"/>
                      <a:gd name="connsiteY4" fmla="*/ 672999 h 1572768"/>
                      <a:gd name="connsiteX5" fmla="*/ 2231136 w 2633472"/>
                      <a:gd name="connsiteY5" fmla="*/ 358445 h 1572768"/>
                      <a:gd name="connsiteX6" fmla="*/ 2516429 w 2633472"/>
                      <a:gd name="connsiteY6" fmla="*/ 102413 h 1572768"/>
                      <a:gd name="connsiteX7" fmla="*/ 2633472 w 2633472"/>
                      <a:gd name="connsiteY7" fmla="*/ 0 h 1572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3472" h="1572768">
                        <a:moveTo>
                          <a:pt x="0" y="1572768"/>
                        </a:moveTo>
                        <a:lnTo>
                          <a:pt x="629107" y="1302106"/>
                        </a:lnTo>
                        <a:lnTo>
                          <a:pt x="1119226" y="1075335"/>
                        </a:lnTo>
                        <a:lnTo>
                          <a:pt x="1741018" y="760781"/>
                        </a:lnTo>
                        <a:lnTo>
                          <a:pt x="1894637" y="672999"/>
                        </a:lnTo>
                        <a:lnTo>
                          <a:pt x="2231136" y="358445"/>
                        </a:lnTo>
                        <a:lnTo>
                          <a:pt x="2516429" y="102413"/>
                        </a:lnTo>
                        <a:lnTo>
                          <a:pt x="2633472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1411834" y="5647334"/>
                    <a:ext cx="709574" cy="980237"/>
                  </a:xfrm>
                  <a:custGeom>
                    <a:avLst/>
                    <a:gdLst>
                      <a:gd name="connsiteX0" fmla="*/ 0 w 709574"/>
                      <a:gd name="connsiteY0" fmla="*/ 980237 h 980237"/>
                      <a:gd name="connsiteX1" fmla="*/ 534009 w 709574"/>
                      <a:gd name="connsiteY1" fmla="*/ 263348 h 980237"/>
                      <a:gd name="connsiteX2" fmla="*/ 709574 w 709574"/>
                      <a:gd name="connsiteY2" fmla="*/ 0 h 980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09574" h="980237">
                        <a:moveTo>
                          <a:pt x="0" y="980237"/>
                        </a:moveTo>
                        <a:lnTo>
                          <a:pt x="534009" y="263348"/>
                        </a:lnTo>
                        <a:lnTo>
                          <a:pt x="709574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reeform 77"/>
                  <p:cNvSpPr/>
                  <p:nvPr/>
                </p:nvSpPr>
                <p:spPr>
                  <a:xfrm>
                    <a:off x="2340864" y="3518611"/>
                    <a:ext cx="4030675" cy="2838298"/>
                  </a:xfrm>
                  <a:custGeom>
                    <a:avLst/>
                    <a:gdLst>
                      <a:gd name="connsiteX0" fmla="*/ 0 w 4030675"/>
                      <a:gd name="connsiteY0" fmla="*/ 2838298 h 2838298"/>
                      <a:gd name="connsiteX1" fmla="*/ 263347 w 4030675"/>
                      <a:gd name="connsiteY1" fmla="*/ 2699309 h 2838298"/>
                      <a:gd name="connsiteX2" fmla="*/ 2326234 w 4030675"/>
                      <a:gd name="connsiteY2" fmla="*/ 2699309 h 2838298"/>
                      <a:gd name="connsiteX3" fmla="*/ 3401568 w 4030675"/>
                      <a:gd name="connsiteY3" fmla="*/ 1009498 h 2838298"/>
                      <a:gd name="connsiteX4" fmla="*/ 4030675 w 4030675"/>
                      <a:gd name="connsiteY4" fmla="*/ 0 h 2838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0675" h="2838298">
                        <a:moveTo>
                          <a:pt x="0" y="2838298"/>
                        </a:moveTo>
                        <a:lnTo>
                          <a:pt x="263347" y="2699309"/>
                        </a:lnTo>
                        <a:lnTo>
                          <a:pt x="2326234" y="2699309"/>
                        </a:lnTo>
                        <a:lnTo>
                          <a:pt x="3401568" y="1009498"/>
                        </a:lnTo>
                        <a:lnTo>
                          <a:pt x="4030675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" name="Group 104"/>
                  <p:cNvGrpSpPr/>
                  <p:nvPr/>
                </p:nvGrpSpPr>
                <p:grpSpPr>
                  <a:xfrm>
                    <a:off x="563526" y="1514387"/>
                    <a:ext cx="5743107" cy="4859868"/>
                    <a:chOff x="1263101" y="122979"/>
                    <a:chExt cx="6117296" cy="5324549"/>
                  </a:xfrm>
                </p:grpSpPr>
                <p:grpSp>
                  <p:nvGrpSpPr>
                    <p:cNvPr id="81" name="Group 38"/>
                    <p:cNvGrpSpPr/>
                    <p:nvPr/>
                  </p:nvGrpSpPr>
                  <p:grpSpPr>
                    <a:xfrm>
                      <a:off x="1263101" y="3045715"/>
                      <a:ext cx="4572000" cy="2279176"/>
                      <a:chOff x="1263101" y="3045715"/>
                      <a:chExt cx="4572000" cy="2279176"/>
                    </a:xfrm>
                  </p:grpSpPr>
                  <p:grpSp>
                    <p:nvGrpSpPr>
                      <p:cNvPr id="89" name="Group 8"/>
                      <p:cNvGrpSpPr/>
                      <p:nvPr/>
                    </p:nvGrpSpPr>
                    <p:grpSpPr>
                      <a:xfrm>
                        <a:off x="1263101" y="3045715"/>
                        <a:ext cx="4572000" cy="2279176"/>
                        <a:chOff x="1555845" y="2292824"/>
                        <a:chExt cx="4572000" cy="2279176"/>
                      </a:xfrm>
                    </p:grpSpPr>
                    <p:sp>
                      <p:nvSpPr>
                        <p:cNvPr id="93" name="Freeform 92"/>
                        <p:cNvSpPr/>
                        <p:nvPr/>
                      </p:nvSpPr>
                      <p:spPr>
                        <a:xfrm>
                          <a:off x="1692322" y="2292824"/>
                          <a:ext cx="4435523" cy="2279176"/>
                        </a:xfrm>
                        <a:custGeom>
                          <a:avLst/>
                          <a:gdLst>
                            <a:gd name="connsiteX0" fmla="*/ 4435523 w 4435523"/>
                            <a:gd name="connsiteY0" fmla="*/ 2279176 h 2279176"/>
                            <a:gd name="connsiteX1" fmla="*/ 4094329 w 4435523"/>
                            <a:gd name="connsiteY1" fmla="*/ 2088107 h 2279176"/>
                            <a:gd name="connsiteX2" fmla="*/ 3630305 w 4435523"/>
                            <a:gd name="connsiteY2" fmla="*/ 1555845 h 2279176"/>
                            <a:gd name="connsiteX3" fmla="*/ 3275463 w 4435523"/>
                            <a:gd name="connsiteY3" fmla="*/ 1064525 h 2279176"/>
                            <a:gd name="connsiteX4" fmla="*/ 3098042 w 4435523"/>
                            <a:gd name="connsiteY4" fmla="*/ 955343 h 2279176"/>
                            <a:gd name="connsiteX5" fmla="*/ 2715905 w 4435523"/>
                            <a:gd name="connsiteY5" fmla="*/ 709683 h 2279176"/>
                            <a:gd name="connsiteX6" fmla="*/ 2442950 w 4435523"/>
                            <a:gd name="connsiteY6" fmla="*/ 545910 h 2279176"/>
                            <a:gd name="connsiteX7" fmla="*/ 2251881 w 4435523"/>
                            <a:gd name="connsiteY7" fmla="*/ 395785 h 2279176"/>
                            <a:gd name="connsiteX8" fmla="*/ 2074460 w 4435523"/>
                            <a:gd name="connsiteY8" fmla="*/ 395785 h 2279176"/>
                            <a:gd name="connsiteX9" fmla="*/ 1774209 w 4435523"/>
                            <a:gd name="connsiteY9" fmla="*/ 0 h 2279176"/>
                            <a:gd name="connsiteX10" fmla="*/ 573206 w 4435523"/>
                            <a:gd name="connsiteY10" fmla="*/ 286603 h 2279176"/>
                            <a:gd name="connsiteX11" fmla="*/ 464024 w 4435523"/>
                            <a:gd name="connsiteY11" fmla="*/ 259307 h 2279176"/>
                            <a:gd name="connsiteX12" fmla="*/ 382138 w 4435523"/>
                            <a:gd name="connsiteY12" fmla="*/ 259307 h 2279176"/>
                            <a:gd name="connsiteX13" fmla="*/ 341194 w 4435523"/>
                            <a:gd name="connsiteY13" fmla="*/ 300251 h 2279176"/>
                            <a:gd name="connsiteX14" fmla="*/ 259308 w 4435523"/>
                            <a:gd name="connsiteY14" fmla="*/ 409433 h 2279176"/>
                            <a:gd name="connsiteX15" fmla="*/ 150126 w 4435523"/>
                            <a:gd name="connsiteY15" fmla="*/ 327546 h 2279176"/>
                            <a:gd name="connsiteX16" fmla="*/ 0 w 4435523"/>
                            <a:gd name="connsiteY16" fmla="*/ 272955 h 22791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435523" h="2279176">
                              <a:moveTo>
                                <a:pt x="4435523" y="2279176"/>
                              </a:moveTo>
                              <a:lnTo>
                                <a:pt x="4094329" y="2088107"/>
                              </a:lnTo>
                              <a:lnTo>
                                <a:pt x="3630305" y="1555845"/>
                              </a:lnTo>
                              <a:lnTo>
                                <a:pt x="3275463" y="1064525"/>
                              </a:lnTo>
                              <a:lnTo>
                                <a:pt x="3098042" y="955343"/>
                              </a:lnTo>
                              <a:lnTo>
                                <a:pt x="2715905" y="709683"/>
                              </a:lnTo>
                              <a:lnTo>
                                <a:pt x="2442950" y="545910"/>
                              </a:lnTo>
                              <a:lnTo>
                                <a:pt x="2251881" y="395785"/>
                              </a:lnTo>
                              <a:lnTo>
                                <a:pt x="2074460" y="395785"/>
                              </a:lnTo>
                              <a:lnTo>
                                <a:pt x="1774209" y="0"/>
                              </a:lnTo>
                              <a:lnTo>
                                <a:pt x="573206" y="286603"/>
                              </a:lnTo>
                              <a:lnTo>
                                <a:pt x="464024" y="259307"/>
                              </a:lnTo>
                              <a:lnTo>
                                <a:pt x="382138" y="259307"/>
                              </a:lnTo>
                              <a:lnTo>
                                <a:pt x="341194" y="300251"/>
                              </a:lnTo>
                              <a:lnTo>
                                <a:pt x="259308" y="409433"/>
                              </a:lnTo>
                              <a:lnTo>
                                <a:pt x="150126" y="327546"/>
                              </a:lnTo>
                              <a:lnTo>
                                <a:pt x="0" y="272955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5-Point Star 93"/>
                        <p:cNvSpPr/>
                        <p:nvPr/>
                      </p:nvSpPr>
                      <p:spPr>
                        <a:xfrm>
                          <a:off x="1555845" y="2415655"/>
                          <a:ext cx="245659" cy="245659"/>
                        </a:xfrm>
                        <a:prstGeom prst="star5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0" name="Group 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291380" y="3536115"/>
                        <a:ext cx="4440879" cy="855715"/>
                        <a:chOff x="1965285" y="2838734"/>
                        <a:chExt cx="4674609" cy="900753"/>
                      </a:xfrm>
                    </p:grpSpPr>
                    <p:sp>
                      <p:nvSpPr>
                        <p:cNvPr id="91" name="Freeform 90"/>
                        <p:cNvSpPr/>
                        <p:nvPr/>
                      </p:nvSpPr>
                      <p:spPr>
                        <a:xfrm>
                          <a:off x="2060811" y="2838734"/>
                          <a:ext cx="4579083" cy="900753"/>
                        </a:xfrm>
                        <a:custGeom>
                          <a:avLst/>
                          <a:gdLst>
                            <a:gd name="connsiteX0" fmla="*/ 4735773 w 4735773"/>
                            <a:gd name="connsiteY0" fmla="*/ 900753 h 900753"/>
                            <a:gd name="connsiteX1" fmla="*/ 4285397 w 4735773"/>
                            <a:gd name="connsiteY1" fmla="*/ 900753 h 900753"/>
                            <a:gd name="connsiteX2" fmla="*/ 4217158 w 4735773"/>
                            <a:gd name="connsiteY2" fmla="*/ 764275 h 900753"/>
                            <a:gd name="connsiteX3" fmla="*/ 3016155 w 4735773"/>
                            <a:gd name="connsiteY3" fmla="*/ 818866 h 900753"/>
                            <a:gd name="connsiteX4" fmla="*/ 1992573 w 4735773"/>
                            <a:gd name="connsiteY4" fmla="*/ 0 h 900753"/>
                            <a:gd name="connsiteX5" fmla="*/ 1501254 w 4735773"/>
                            <a:gd name="connsiteY5" fmla="*/ 177421 h 900753"/>
                            <a:gd name="connsiteX6" fmla="*/ 1146412 w 4735773"/>
                            <a:gd name="connsiteY6" fmla="*/ 382138 h 900753"/>
                            <a:gd name="connsiteX7" fmla="*/ 736979 w 4735773"/>
                            <a:gd name="connsiteY7" fmla="*/ 545911 h 900753"/>
                            <a:gd name="connsiteX8" fmla="*/ 600501 w 4735773"/>
                            <a:gd name="connsiteY8" fmla="*/ 641445 h 900753"/>
                            <a:gd name="connsiteX9" fmla="*/ 300251 w 4735773"/>
                            <a:gd name="connsiteY9" fmla="*/ 750627 h 900753"/>
                            <a:gd name="connsiteX10" fmla="*/ 259307 w 4735773"/>
                            <a:gd name="connsiteY10" fmla="*/ 696036 h 900753"/>
                            <a:gd name="connsiteX11" fmla="*/ 27295 w 4735773"/>
                            <a:gd name="connsiteY11" fmla="*/ 777923 h 900753"/>
                            <a:gd name="connsiteX12" fmla="*/ 0 w 4735773"/>
                            <a:gd name="connsiteY12" fmla="*/ 682388 h 900753"/>
                            <a:gd name="connsiteX13" fmla="*/ 13648 w 4735773"/>
                            <a:gd name="connsiteY13" fmla="*/ 545911 h 900753"/>
                            <a:gd name="connsiteX0" fmla="*/ 4579084 w 4579084"/>
                            <a:gd name="connsiteY0" fmla="*/ 900753 h 900753"/>
                            <a:gd name="connsiteX1" fmla="*/ 4285397 w 4579084"/>
                            <a:gd name="connsiteY1" fmla="*/ 900753 h 900753"/>
                            <a:gd name="connsiteX2" fmla="*/ 4217158 w 4579084"/>
                            <a:gd name="connsiteY2" fmla="*/ 764275 h 900753"/>
                            <a:gd name="connsiteX3" fmla="*/ 3016155 w 4579084"/>
                            <a:gd name="connsiteY3" fmla="*/ 818866 h 900753"/>
                            <a:gd name="connsiteX4" fmla="*/ 1992573 w 4579084"/>
                            <a:gd name="connsiteY4" fmla="*/ 0 h 900753"/>
                            <a:gd name="connsiteX5" fmla="*/ 1501254 w 4579084"/>
                            <a:gd name="connsiteY5" fmla="*/ 177421 h 900753"/>
                            <a:gd name="connsiteX6" fmla="*/ 1146412 w 4579084"/>
                            <a:gd name="connsiteY6" fmla="*/ 382138 h 900753"/>
                            <a:gd name="connsiteX7" fmla="*/ 736979 w 4579084"/>
                            <a:gd name="connsiteY7" fmla="*/ 545911 h 900753"/>
                            <a:gd name="connsiteX8" fmla="*/ 600501 w 4579084"/>
                            <a:gd name="connsiteY8" fmla="*/ 641445 h 900753"/>
                            <a:gd name="connsiteX9" fmla="*/ 300251 w 4579084"/>
                            <a:gd name="connsiteY9" fmla="*/ 750627 h 900753"/>
                            <a:gd name="connsiteX10" fmla="*/ 259307 w 4579084"/>
                            <a:gd name="connsiteY10" fmla="*/ 696036 h 900753"/>
                            <a:gd name="connsiteX11" fmla="*/ 27295 w 4579084"/>
                            <a:gd name="connsiteY11" fmla="*/ 777923 h 900753"/>
                            <a:gd name="connsiteX12" fmla="*/ 0 w 4579084"/>
                            <a:gd name="connsiteY12" fmla="*/ 682388 h 900753"/>
                            <a:gd name="connsiteX13" fmla="*/ 13648 w 4579084"/>
                            <a:gd name="connsiteY13" fmla="*/ 545911 h 9007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4579084" h="900753">
                              <a:moveTo>
                                <a:pt x="4579084" y="900753"/>
                              </a:moveTo>
                              <a:lnTo>
                                <a:pt x="4285397" y="900753"/>
                              </a:lnTo>
                              <a:lnTo>
                                <a:pt x="4217158" y="764275"/>
                              </a:lnTo>
                              <a:lnTo>
                                <a:pt x="3016155" y="818866"/>
                              </a:lnTo>
                              <a:lnTo>
                                <a:pt x="1992573" y="0"/>
                              </a:lnTo>
                              <a:lnTo>
                                <a:pt x="1501254" y="177421"/>
                              </a:lnTo>
                              <a:lnTo>
                                <a:pt x="1146412" y="382138"/>
                              </a:lnTo>
                              <a:lnTo>
                                <a:pt x="736979" y="545911"/>
                              </a:lnTo>
                              <a:lnTo>
                                <a:pt x="600501" y="641445"/>
                              </a:lnTo>
                              <a:lnTo>
                                <a:pt x="300251" y="750627"/>
                              </a:lnTo>
                              <a:lnTo>
                                <a:pt x="259307" y="696036"/>
                              </a:lnTo>
                              <a:lnTo>
                                <a:pt x="27295" y="777923"/>
                              </a:lnTo>
                              <a:lnTo>
                                <a:pt x="0" y="682388"/>
                              </a:lnTo>
                              <a:lnTo>
                                <a:pt x="13648" y="545911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2" name="5-Point Star 91"/>
                        <p:cNvSpPr/>
                        <p:nvPr/>
                      </p:nvSpPr>
                      <p:spPr>
                        <a:xfrm>
                          <a:off x="1965285" y="3356284"/>
                          <a:ext cx="245659" cy="245659"/>
                        </a:xfrm>
                        <a:prstGeom prst="star5">
                          <a:avLst/>
                        </a:prstGeom>
                        <a:solidFill>
                          <a:srgbClr val="00B05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2" name="Group 38"/>
                    <p:cNvGrpSpPr/>
                    <p:nvPr/>
                  </p:nvGrpSpPr>
                  <p:grpSpPr>
                    <a:xfrm>
                      <a:off x="3018471" y="122979"/>
                      <a:ext cx="4361926" cy="4853059"/>
                      <a:chOff x="42530" y="637953"/>
                      <a:chExt cx="5571461" cy="6198782"/>
                    </a:xfrm>
                  </p:grpSpPr>
                  <p:sp>
                    <p:nvSpPr>
                      <p:cNvPr id="84" name="Freeform 83"/>
                      <p:cNvSpPr/>
                      <p:nvPr/>
                    </p:nvSpPr>
                    <p:spPr>
                      <a:xfrm>
                        <a:off x="3423684" y="3572540"/>
                        <a:ext cx="2190307" cy="3264195"/>
                      </a:xfrm>
                      <a:custGeom>
                        <a:avLst/>
                        <a:gdLst>
                          <a:gd name="connsiteX0" fmla="*/ 0 w 2190307"/>
                          <a:gd name="connsiteY0" fmla="*/ 3264195 h 3264195"/>
                          <a:gd name="connsiteX1" fmla="*/ 1073888 w 2190307"/>
                          <a:gd name="connsiteY1" fmla="*/ 1679944 h 3264195"/>
                          <a:gd name="connsiteX2" fmla="*/ 2190307 w 2190307"/>
                          <a:gd name="connsiteY2" fmla="*/ 0 h 3264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90307" h="3264195">
                            <a:moveTo>
                              <a:pt x="0" y="3264195"/>
                            </a:moveTo>
                            <a:lnTo>
                              <a:pt x="1073888" y="1679944"/>
                            </a:lnTo>
                            <a:lnTo>
                              <a:pt x="2190307" y="0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Freeform 84"/>
                      <p:cNvSpPr/>
                      <p:nvPr/>
                    </p:nvSpPr>
                    <p:spPr>
                      <a:xfrm>
                        <a:off x="893135" y="669851"/>
                        <a:ext cx="531628" cy="1424763"/>
                      </a:xfrm>
                      <a:custGeom>
                        <a:avLst/>
                        <a:gdLst>
                          <a:gd name="connsiteX0" fmla="*/ 0 w 531628"/>
                          <a:gd name="connsiteY0" fmla="*/ 0 h 1424763"/>
                          <a:gd name="connsiteX1" fmla="*/ 127591 w 531628"/>
                          <a:gd name="connsiteY1" fmla="*/ 106326 h 1424763"/>
                          <a:gd name="connsiteX2" fmla="*/ 531628 w 531628"/>
                          <a:gd name="connsiteY2" fmla="*/ 1424763 h 14247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31628" h="1424763">
                            <a:moveTo>
                              <a:pt x="0" y="0"/>
                            </a:moveTo>
                            <a:lnTo>
                              <a:pt x="127591" y="106326"/>
                            </a:lnTo>
                            <a:lnTo>
                              <a:pt x="531628" y="1424763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" name="Freeform 85"/>
                      <p:cNvSpPr/>
                      <p:nvPr/>
                    </p:nvSpPr>
                    <p:spPr>
                      <a:xfrm>
                        <a:off x="42530" y="723014"/>
                        <a:ext cx="2764465" cy="2445488"/>
                      </a:xfrm>
                      <a:custGeom>
                        <a:avLst/>
                        <a:gdLst>
                          <a:gd name="connsiteX0" fmla="*/ 0 w 2764465"/>
                          <a:gd name="connsiteY0" fmla="*/ 2445488 h 2445488"/>
                          <a:gd name="connsiteX1" fmla="*/ 308344 w 2764465"/>
                          <a:gd name="connsiteY1" fmla="*/ 2286000 h 2445488"/>
                          <a:gd name="connsiteX2" fmla="*/ 1392865 w 2764465"/>
                          <a:gd name="connsiteY2" fmla="*/ 1350335 h 2445488"/>
                          <a:gd name="connsiteX3" fmla="*/ 2030819 w 2764465"/>
                          <a:gd name="connsiteY3" fmla="*/ 637953 h 2445488"/>
                          <a:gd name="connsiteX4" fmla="*/ 2764465 w 2764465"/>
                          <a:gd name="connsiteY4" fmla="*/ 0 h 24454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64465" h="2445488">
                            <a:moveTo>
                              <a:pt x="0" y="2445488"/>
                            </a:moveTo>
                            <a:lnTo>
                              <a:pt x="308344" y="2286000"/>
                            </a:lnTo>
                            <a:lnTo>
                              <a:pt x="1392865" y="1350335"/>
                            </a:lnTo>
                            <a:lnTo>
                              <a:pt x="2030819" y="637953"/>
                            </a:lnTo>
                            <a:lnTo>
                              <a:pt x="2764465" y="0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Freeform 86"/>
                      <p:cNvSpPr/>
                      <p:nvPr/>
                    </p:nvSpPr>
                    <p:spPr>
                      <a:xfrm>
                        <a:off x="850605" y="637953"/>
                        <a:ext cx="574158" cy="1467294"/>
                      </a:xfrm>
                      <a:custGeom>
                        <a:avLst/>
                        <a:gdLst>
                          <a:gd name="connsiteX0" fmla="*/ 0 w 574158"/>
                          <a:gd name="connsiteY0" fmla="*/ 0 h 1467294"/>
                          <a:gd name="connsiteX1" fmla="*/ 148855 w 574158"/>
                          <a:gd name="connsiteY1" fmla="*/ 127591 h 1467294"/>
                          <a:gd name="connsiteX2" fmla="*/ 574158 w 574158"/>
                          <a:gd name="connsiteY2" fmla="*/ 1467294 h 14672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74158" h="1467294">
                            <a:moveTo>
                              <a:pt x="0" y="0"/>
                            </a:moveTo>
                            <a:lnTo>
                              <a:pt x="148855" y="127591"/>
                            </a:lnTo>
                            <a:lnTo>
                              <a:pt x="574158" y="1467294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" name="Hexagon 87"/>
                      <p:cNvSpPr/>
                      <p:nvPr/>
                    </p:nvSpPr>
                    <p:spPr>
                      <a:xfrm>
                        <a:off x="3370319" y="5903486"/>
                        <a:ext cx="332821" cy="286914"/>
                      </a:xfrm>
                      <a:prstGeom prst="hexagon">
                        <a:avLst/>
                      </a:prstGeom>
                      <a:solidFill>
                        <a:srgbClr val="00B05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3" name="Hexagon 82"/>
                    <p:cNvSpPr/>
                    <p:nvPr/>
                  </p:nvSpPr>
                  <p:spPr>
                    <a:xfrm>
                      <a:off x="5762030" y="5207827"/>
                      <a:ext cx="278052" cy="239701"/>
                    </a:xfrm>
                    <a:prstGeom prst="hexagon">
                      <a:avLst/>
                    </a:prstGeom>
                    <a:solidFill>
                      <a:srgbClr val="0070C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0" name="Freeform 79"/>
                  <p:cNvSpPr/>
                  <p:nvPr/>
                </p:nvSpPr>
                <p:spPr>
                  <a:xfrm>
                    <a:off x="6678778" y="1046074"/>
                    <a:ext cx="2362809" cy="2648102"/>
                  </a:xfrm>
                  <a:custGeom>
                    <a:avLst/>
                    <a:gdLst>
                      <a:gd name="connsiteX0" fmla="*/ 1185062 w 2362809"/>
                      <a:gd name="connsiteY0" fmla="*/ 0 h 2648102"/>
                      <a:gd name="connsiteX1" fmla="*/ 2362809 w 2362809"/>
                      <a:gd name="connsiteY1" fmla="*/ 1082649 h 2648102"/>
                      <a:gd name="connsiteX2" fmla="*/ 1741017 w 2362809"/>
                      <a:gd name="connsiteY2" fmla="*/ 1499616 h 2648102"/>
                      <a:gd name="connsiteX3" fmla="*/ 1170432 w 2362809"/>
                      <a:gd name="connsiteY3" fmla="*/ 1880006 h 2648102"/>
                      <a:gd name="connsiteX4" fmla="*/ 629107 w 2362809"/>
                      <a:gd name="connsiteY4" fmla="*/ 2245766 h 2648102"/>
                      <a:gd name="connsiteX5" fmla="*/ 248716 w 2362809"/>
                      <a:gd name="connsiteY5" fmla="*/ 2494483 h 2648102"/>
                      <a:gd name="connsiteX6" fmla="*/ 0 w 2362809"/>
                      <a:gd name="connsiteY6" fmla="*/ 2648102 h 264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62809" h="2648102">
                        <a:moveTo>
                          <a:pt x="1185062" y="0"/>
                        </a:moveTo>
                        <a:lnTo>
                          <a:pt x="2362809" y="1082649"/>
                        </a:lnTo>
                        <a:lnTo>
                          <a:pt x="1741017" y="1499616"/>
                        </a:lnTo>
                        <a:lnTo>
                          <a:pt x="1170432" y="1880006"/>
                        </a:lnTo>
                        <a:lnTo>
                          <a:pt x="629107" y="2245766"/>
                        </a:lnTo>
                        <a:lnTo>
                          <a:pt x="248716" y="2494483"/>
                        </a:lnTo>
                        <a:lnTo>
                          <a:pt x="0" y="2648102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" name="Group 75"/>
                <p:cNvGrpSpPr/>
                <p:nvPr/>
              </p:nvGrpSpPr>
              <p:grpSpPr>
                <a:xfrm>
                  <a:off x="4921655" y="1656439"/>
                  <a:ext cx="2630151" cy="830424"/>
                  <a:chOff x="4921655" y="1656439"/>
                  <a:chExt cx="2630151" cy="830424"/>
                </a:xfrm>
              </p:grpSpPr>
              <p:sp>
                <p:nvSpPr>
                  <p:cNvPr id="74" name="Freeform 73"/>
                  <p:cNvSpPr/>
                  <p:nvPr/>
                </p:nvSpPr>
                <p:spPr>
                  <a:xfrm>
                    <a:off x="4921655" y="1656439"/>
                    <a:ext cx="2524966" cy="474436"/>
                  </a:xfrm>
                  <a:custGeom>
                    <a:avLst/>
                    <a:gdLst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43254 w 5387764"/>
                      <a:gd name="connsiteY0" fmla="*/ 0 h 1245476"/>
                      <a:gd name="connsiteX1" fmla="*/ 0 w 5387764"/>
                      <a:gd name="connsiteY1" fmla="*/ 2103 h 1245476"/>
                      <a:gd name="connsiteX2" fmla="*/ 437392 w 5387764"/>
                      <a:gd name="connsiteY2" fmla="*/ 315310 h 1245476"/>
                      <a:gd name="connsiteX3" fmla="*/ 831530 w 5387764"/>
                      <a:gd name="connsiteY3" fmla="*/ 378372 h 1245476"/>
                      <a:gd name="connsiteX4" fmla="*/ 1162606 w 5387764"/>
                      <a:gd name="connsiteY4" fmla="*/ 362607 h 1245476"/>
                      <a:gd name="connsiteX5" fmla="*/ 1604040 w 5387764"/>
                      <a:gd name="connsiteY5" fmla="*/ 378372 h 1245476"/>
                      <a:gd name="connsiteX6" fmla="*/ 1935116 w 5387764"/>
                      <a:gd name="connsiteY6" fmla="*/ 409904 h 1245476"/>
                      <a:gd name="connsiteX7" fmla="*/ 2376551 w 5387764"/>
                      <a:gd name="connsiteY7" fmla="*/ 457200 h 1245476"/>
                      <a:gd name="connsiteX8" fmla="*/ 2881047 w 5387764"/>
                      <a:gd name="connsiteY8" fmla="*/ 457200 h 1245476"/>
                      <a:gd name="connsiteX9" fmla="*/ 3464371 w 5387764"/>
                      <a:gd name="connsiteY9" fmla="*/ 394138 h 1245476"/>
                      <a:gd name="connsiteX10" fmla="*/ 3968868 w 5387764"/>
                      <a:gd name="connsiteY10" fmla="*/ 520262 h 1245476"/>
                      <a:gd name="connsiteX11" fmla="*/ 4457599 w 5387764"/>
                      <a:gd name="connsiteY11" fmla="*/ 788276 h 1245476"/>
                      <a:gd name="connsiteX12" fmla="*/ 4835971 w 5387764"/>
                      <a:gd name="connsiteY12" fmla="*/ 977462 h 1245476"/>
                      <a:gd name="connsiteX13" fmla="*/ 5230109 w 5387764"/>
                      <a:gd name="connsiteY13" fmla="*/ 1182414 h 1245476"/>
                      <a:gd name="connsiteX14" fmla="*/ 5387764 w 5387764"/>
                      <a:gd name="connsiteY14" fmla="*/ 1245476 h 1245476"/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0 w 4950372"/>
                      <a:gd name="connsiteY0" fmla="*/ 0 h 930166"/>
                      <a:gd name="connsiteX1" fmla="*/ 394138 w 4950372"/>
                      <a:gd name="connsiteY1" fmla="*/ 63062 h 930166"/>
                      <a:gd name="connsiteX2" fmla="*/ 725214 w 4950372"/>
                      <a:gd name="connsiteY2" fmla="*/ 47297 h 930166"/>
                      <a:gd name="connsiteX3" fmla="*/ 1166648 w 4950372"/>
                      <a:gd name="connsiteY3" fmla="*/ 63062 h 930166"/>
                      <a:gd name="connsiteX4" fmla="*/ 1497724 w 4950372"/>
                      <a:gd name="connsiteY4" fmla="*/ 94594 h 930166"/>
                      <a:gd name="connsiteX5" fmla="*/ 1939159 w 4950372"/>
                      <a:gd name="connsiteY5" fmla="*/ 141890 h 930166"/>
                      <a:gd name="connsiteX6" fmla="*/ 2443655 w 4950372"/>
                      <a:gd name="connsiteY6" fmla="*/ 141890 h 930166"/>
                      <a:gd name="connsiteX7" fmla="*/ 3026979 w 4950372"/>
                      <a:gd name="connsiteY7" fmla="*/ 78828 h 930166"/>
                      <a:gd name="connsiteX8" fmla="*/ 3531476 w 4950372"/>
                      <a:gd name="connsiteY8" fmla="*/ 204952 h 930166"/>
                      <a:gd name="connsiteX9" fmla="*/ 4020207 w 4950372"/>
                      <a:gd name="connsiteY9" fmla="*/ 472966 h 930166"/>
                      <a:gd name="connsiteX10" fmla="*/ 4398579 w 4950372"/>
                      <a:gd name="connsiteY10" fmla="*/ 662152 h 930166"/>
                      <a:gd name="connsiteX11" fmla="*/ 4792717 w 4950372"/>
                      <a:gd name="connsiteY11" fmla="*/ 867104 h 930166"/>
                      <a:gd name="connsiteX12" fmla="*/ 4950372 w 4950372"/>
                      <a:gd name="connsiteY12" fmla="*/ 930166 h 930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50372" h="930166">
                        <a:moveTo>
                          <a:pt x="0" y="0"/>
                        </a:moveTo>
                        <a:lnTo>
                          <a:pt x="394138" y="63062"/>
                        </a:lnTo>
                        <a:lnTo>
                          <a:pt x="725214" y="47297"/>
                        </a:lnTo>
                        <a:lnTo>
                          <a:pt x="1166648" y="63062"/>
                        </a:lnTo>
                        <a:lnTo>
                          <a:pt x="1497724" y="94594"/>
                        </a:lnTo>
                        <a:lnTo>
                          <a:pt x="1939159" y="141890"/>
                        </a:lnTo>
                        <a:lnTo>
                          <a:pt x="2443655" y="141890"/>
                        </a:lnTo>
                        <a:lnTo>
                          <a:pt x="3026979" y="78828"/>
                        </a:lnTo>
                        <a:lnTo>
                          <a:pt x="3531476" y="204952"/>
                        </a:lnTo>
                        <a:lnTo>
                          <a:pt x="4020207" y="472966"/>
                        </a:lnTo>
                        <a:lnTo>
                          <a:pt x="4398579" y="662152"/>
                        </a:lnTo>
                        <a:lnTo>
                          <a:pt x="4792717" y="867104"/>
                        </a:lnTo>
                        <a:lnTo>
                          <a:pt x="4950372" y="930166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reeform 74"/>
                  <p:cNvSpPr/>
                  <p:nvPr/>
                </p:nvSpPr>
                <p:spPr>
                  <a:xfrm>
                    <a:off x="7382939" y="2116963"/>
                    <a:ext cx="168867" cy="369900"/>
                  </a:xfrm>
                  <a:custGeom>
                    <a:avLst/>
                    <a:gdLst>
                      <a:gd name="connsiteX0" fmla="*/ 189186 w 331076"/>
                      <a:gd name="connsiteY0" fmla="*/ 1150883 h 1150883"/>
                      <a:gd name="connsiteX1" fmla="*/ 157655 w 331076"/>
                      <a:gd name="connsiteY1" fmla="*/ 930166 h 1150883"/>
                      <a:gd name="connsiteX2" fmla="*/ 173421 w 331076"/>
                      <a:gd name="connsiteY2" fmla="*/ 725214 h 1150883"/>
                      <a:gd name="connsiteX3" fmla="*/ 252248 w 331076"/>
                      <a:gd name="connsiteY3" fmla="*/ 520263 h 1150883"/>
                      <a:gd name="connsiteX4" fmla="*/ 331076 w 331076"/>
                      <a:gd name="connsiteY4" fmla="*/ 236483 h 1150883"/>
                      <a:gd name="connsiteX5" fmla="*/ 236483 w 331076"/>
                      <a:gd name="connsiteY5" fmla="*/ 94594 h 1150883"/>
                      <a:gd name="connsiteX6" fmla="*/ 0 w 331076"/>
                      <a:gd name="connsiteY6" fmla="*/ 0 h 1150883"/>
                      <a:gd name="connsiteX0" fmla="*/ 157655 w 331076"/>
                      <a:gd name="connsiteY0" fmla="*/ 930166 h 930165"/>
                      <a:gd name="connsiteX1" fmla="*/ 173421 w 331076"/>
                      <a:gd name="connsiteY1" fmla="*/ 725214 h 930165"/>
                      <a:gd name="connsiteX2" fmla="*/ 252248 w 331076"/>
                      <a:gd name="connsiteY2" fmla="*/ 520263 h 930165"/>
                      <a:gd name="connsiteX3" fmla="*/ 331076 w 331076"/>
                      <a:gd name="connsiteY3" fmla="*/ 236483 h 930165"/>
                      <a:gd name="connsiteX4" fmla="*/ 236483 w 331076"/>
                      <a:gd name="connsiteY4" fmla="*/ 94594 h 930165"/>
                      <a:gd name="connsiteX5" fmla="*/ 0 w 331076"/>
                      <a:gd name="connsiteY5" fmla="*/ 0 h 930165"/>
                      <a:gd name="connsiteX0" fmla="*/ 173421 w 331076"/>
                      <a:gd name="connsiteY0" fmla="*/ 725214 h 725215"/>
                      <a:gd name="connsiteX1" fmla="*/ 252248 w 331076"/>
                      <a:gd name="connsiteY1" fmla="*/ 520263 h 725215"/>
                      <a:gd name="connsiteX2" fmla="*/ 331076 w 331076"/>
                      <a:gd name="connsiteY2" fmla="*/ 236483 h 725215"/>
                      <a:gd name="connsiteX3" fmla="*/ 236483 w 331076"/>
                      <a:gd name="connsiteY3" fmla="*/ 94594 h 725215"/>
                      <a:gd name="connsiteX4" fmla="*/ 0 w 331076"/>
                      <a:gd name="connsiteY4" fmla="*/ 0 h 72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076" h="725215">
                        <a:moveTo>
                          <a:pt x="173421" y="725214"/>
                        </a:moveTo>
                        <a:lnTo>
                          <a:pt x="252248" y="520263"/>
                        </a:lnTo>
                        <a:lnTo>
                          <a:pt x="331076" y="236483"/>
                        </a:lnTo>
                        <a:lnTo>
                          <a:pt x="236483" y="94594"/>
                        </a:lnTo>
                        <a:lnTo>
                          <a:pt x="0" y="0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0" name="Oval 59"/>
            <p:cNvSpPr/>
            <p:nvPr/>
          </p:nvSpPr>
          <p:spPr>
            <a:xfrm>
              <a:off x="4834395" y="1924228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636951" y="2402619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328193" y="2849206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575" t="13977" r="13103" b="6023"/>
          <a:stretch>
            <a:fillRect/>
          </a:stretch>
        </p:blipFill>
        <p:spPr bwMode="auto">
          <a:xfrm>
            <a:off x="-14" y="0"/>
            <a:ext cx="9096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2767501" y="0"/>
            <a:ext cx="27960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MAJOR AQUIFERS</a:t>
            </a:r>
            <a:endParaRPr lang="en-US" sz="2800" dirty="0"/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3466209" y="2232586"/>
            <a:ext cx="2741721" cy="1869904"/>
            <a:chOff x="1787716" y="1924228"/>
            <a:chExt cx="5672184" cy="3868535"/>
          </a:xfrm>
        </p:grpSpPr>
        <p:sp>
          <p:nvSpPr>
            <p:cNvPr id="59" name="Oval 58"/>
            <p:cNvSpPr/>
            <p:nvPr/>
          </p:nvSpPr>
          <p:spPr>
            <a:xfrm>
              <a:off x="5132125" y="4972852"/>
              <a:ext cx="934721" cy="8199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88"/>
            <p:cNvGrpSpPr>
              <a:grpSpLocks noChangeAspect="1"/>
            </p:cNvGrpSpPr>
            <p:nvPr/>
          </p:nvGrpSpPr>
          <p:grpSpPr>
            <a:xfrm>
              <a:off x="1787716" y="1967026"/>
              <a:ext cx="5672184" cy="3788679"/>
              <a:chOff x="853042" y="2921598"/>
              <a:chExt cx="5998292" cy="4006500"/>
            </a:xfrm>
          </p:grpSpPr>
          <p:grpSp>
            <p:nvGrpSpPr>
              <p:cNvPr id="64" name="Group 140"/>
              <p:cNvGrpSpPr/>
              <p:nvPr/>
            </p:nvGrpSpPr>
            <p:grpSpPr>
              <a:xfrm>
                <a:off x="853042" y="3418795"/>
                <a:ext cx="2191005" cy="1572177"/>
                <a:chOff x="1386838" y="2764468"/>
                <a:chExt cx="1679659" cy="1205256"/>
              </a:xfrm>
              <a:solidFill>
                <a:srgbClr val="FF33CC">
                  <a:alpha val="50000"/>
                </a:srgbClr>
              </a:solidFill>
            </p:grpSpPr>
            <p:sp>
              <p:nvSpPr>
                <p:cNvPr id="140" name="Freeform 139"/>
                <p:cNvSpPr/>
                <p:nvPr/>
              </p:nvSpPr>
              <p:spPr>
                <a:xfrm>
                  <a:off x="1947110" y="2764468"/>
                  <a:ext cx="1119387" cy="1012080"/>
                </a:xfrm>
                <a:custGeom>
                  <a:avLst/>
                  <a:gdLst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15617 w 3649649"/>
                    <a:gd name="connsiteY176" fmla="*/ 612251 h 3299792"/>
                    <a:gd name="connsiteX177" fmla="*/ 739471 w 3649649"/>
                    <a:gd name="connsiteY177" fmla="*/ 675861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15617 w 3649649"/>
                    <a:gd name="connsiteY176" fmla="*/ 612251 h 3299792"/>
                    <a:gd name="connsiteX177" fmla="*/ 1280160 w 3649649"/>
                    <a:gd name="connsiteY177" fmla="*/ 151075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280160 w 3649649"/>
                    <a:gd name="connsiteY177" fmla="*/ 151075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463040 w 3649649"/>
                    <a:gd name="connsiteY177" fmla="*/ 23854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463040 w 3649649"/>
                    <a:gd name="connsiteY177" fmla="*/ 23854 h 3299792"/>
                    <a:gd name="connsiteX178" fmla="*/ 1478943 w 3649649"/>
                    <a:gd name="connsiteY178" fmla="*/ 0 h 329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</a:cxnLst>
                  <a:rect l="l" t="t" r="r" b="b"/>
                  <a:pathLst>
                    <a:path w="3649649" h="3299792">
                      <a:moveTo>
                        <a:pt x="1478943" y="0"/>
                      </a:moveTo>
                      <a:lnTo>
                        <a:pt x="1622066" y="135173"/>
                      </a:lnTo>
                      <a:lnTo>
                        <a:pt x="1653871" y="166978"/>
                      </a:lnTo>
                      <a:lnTo>
                        <a:pt x="1701579" y="270345"/>
                      </a:lnTo>
                      <a:lnTo>
                        <a:pt x="1892411" y="381663"/>
                      </a:lnTo>
                      <a:lnTo>
                        <a:pt x="2051437" y="477079"/>
                      </a:lnTo>
                      <a:lnTo>
                        <a:pt x="2075291" y="453225"/>
                      </a:lnTo>
                      <a:lnTo>
                        <a:pt x="2075291" y="333955"/>
                      </a:lnTo>
                      <a:lnTo>
                        <a:pt x="2115047" y="333955"/>
                      </a:lnTo>
                      <a:lnTo>
                        <a:pt x="2115047" y="159027"/>
                      </a:lnTo>
                      <a:lnTo>
                        <a:pt x="2194560" y="151075"/>
                      </a:lnTo>
                      <a:lnTo>
                        <a:pt x="2194560" y="333955"/>
                      </a:lnTo>
                      <a:lnTo>
                        <a:pt x="2154804" y="357809"/>
                      </a:lnTo>
                      <a:lnTo>
                        <a:pt x="2154804" y="437322"/>
                      </a:lnTo>
                      <a:lnTo>
                        <a:pt x="2154804" y="508884"/>
                      </a:lnTo>
                      <a:lnTo>
                        <a:pt x="2234317" y="508884"/>
                      </a:lnTo>
                      <a:lnTo>
                        <a:pt x="2337684" y="508884"/>
                      </a:lnTo>
                      <a:lnTo>
                        <a:pt x="2433099" y="508884"/>
                      </a:lnTo>
                      <a:lnTo>
                        <a:pt x="2512612" y="508884"/>
                      </a:lnTo>
                      <a:lnTo>
                        <a:pt x="2592125" y="564543"/>
                      </a:lnTo>
                      <a:lnTo>
                        <a:pt x="2647784" y="636105"/>
                      </a:lnTo>
                      <a:lnTo>
                        <a:pt x="2647784" y="842839"/>
                      </a:lnTo>
                      <a:lnTo>
                        <a:pt x="2775005" y="938254"/>
                      </a:lnTo>
                      <a:lnTo>
                        <a:pt x="2902226" y="1009816"/>
                      </a:lnTo>
                      <a:lnTo>
                        <a:pt x="2918129" y="1033670"/>
                      </a:lnTo>
                      <a:lnTo>
                        <a:pt x="2918129" y="1097280"/>
                      </a:lnTo>
                      <a:lnTo>
                        <a:pt x="2854518" y="1208599"/>
                      </a:lnTo>
                      <a:lnTo>
                        <a:pt x="2949934" y="1168842"/>
                      </a:lnTo>
                      <a:lnTo>
                        <a:pt x="2989691" y="1097280"/>
                      </a:lnTo>
                      <a:lnTo>
                        <a:pt x="2989691" y="1041621"/>
                      </a:lnTo>
                      <a:lnTo>
                        <a:pt x="3116911" y="1033670"/>
                      </a:lnTo>
                      <a:lnTo>
                        <a:pt x="3085106" y="1168842"/>
                      </a:lnTo>
                      <a:lnTo>
                        <a:pt x="3085106" y="1208599"/>
                      </a:lnTo>
                      <a:lnTo>
                        <a:pt x="3101009" y="1232453"/>
                      </a:lnTo>
                      <a:lnTo>
                        <a:pt x="3077155" y="1264258"/>
                      </a:lnTo>
                      <a:lnTo>
                        <a:pt x="3077155" y="1288112"/>
                      </a:lnTo>
                      <a:lnTo>
                        <a:pt x="3029447" y="1296063"/>
                      </a:lnTo>
                      <a:lnTo>
                        <a:pt x="3029447" y="1327868"/>
                      </a:lnTo>
                      <a:lnTo>
                        <a:pt x="3045350" y="1327868"/>
                      </a:lnTo>
                      <a:lnTo>
                        <a:pt x="3061252" y="1478943"/>
                      </a:lnTo>
                      <a:lnTo>
                        <a:pt x="3069204" y="1478943"/>
                      </a:lnTo>
                      <a:lnTo>
                        <a:pt x="3101009" y="1383527"/>
                      </a:lnTo>
                      <a:lnTo>
                        <a:pt x="3164619" y="1455089"/>
                      </a:lnTo>
                      <a:lnTo>
                        <a:pt x="3164619" y="1550505"/>
                      </a:lnTo>
                      <a:lnTo>
                        <a:pt x="3307743" y="1550505"/>
                      </a:lnTo>
                      <a:lnTo>
                        <a:pt x="3331597" y="1860606"/>
                      </a:lnTo>
                      <a:lnTo>
                        <a:pt x="3379304" y="1868557"/>
                      </a:lnTo>
                      <a:lnTo>
                        <a:pt x="3450866" y="1765190"/>
                      </a:lnTo>
                      <a:lnTo>
                        <a:pt x="3482671" y="1765190"/>
                      </a:lnTo>
                      <a:lnTo>
                        <a:pt x="3538331" y="1773141"/>
                      </a:lnTo>
                      <a:lnTo>
                        <a:pt x="3578087" y="1812898"/>
                      </a:lnTo>
                      <a:lnTo>
                        <a:pt x="3474720" y="1987827"/>
                      </a:lnTo>
                      <a:lnTo>
                        <a:pt x="3530379" y="2043486"/>
                      </a:lnTo>
                      <a:lnTo>
                        <a:pt x="3609892" y="2051437"/>
                      </a:lnTo>
                      <a:lnTo>
                        <a:pt x="3649649" y="2083242"/>
                      </a:lnTo>
                      <a:lnTo>
                        <a:pt x="3649649" y="2162755"/>
                      </a:lnTo>
                      <a:lnTo>
                        <a:pt x="3506525" y="2258171"/>
                      </a:lnTo>
                      <a:lnTo>
                        <a:pt x="3442915" y="2369489"/>
                      </a:lnTo>
                      <a:lnTo>
                        <a:pt x="3379304" y="2369489"/>
                      </a:lnTo>
                      <a:lnTo>
                        <a:pt x="3307743" y="2353587"/>
                      </a:lnTo>
                      <a:lnTo>
                        <a:pt x="3275937" y="2361538"/>
                      </a:lnTo>
                      <a:lnTo>
                        <a:pt x="3275937" y="2425148"/>
                      </a:lnTo>
                      <a:lnTo>
                        <a:pt x="3188473" y="2464905"/>
                      </a:lnTo>
                      <a:lnTo>
                        <a:pt x="3116911" y="2472856"/>
                      </a:lnTo>
                      <a:lnTo>
                        <a:pt x="3116911" y="2425148"/>
                      </a:lnTo>
                      <a:lnTo>
                        <a:pt x="3037398" y="2385392"/>
                      </a:lnTo>
                      <a:lnTo>
                        <a:pt x="2830664" y="2385392"/>
                      </a:lnTo>
                      <a:lnTo>
                        <a:pt x="2735249" y="2425148"/>
                      </a:lnTo>
                      <a:lnTo>
                        <a:pt x="2615979" y="2425148"/>
                      </a:lnTo>
                      <a:lnTo>
                        <a:pt x="2520564" y="2456953"/>
                      </a:lnTo>
                      <a:lnTo>
                        <a:pt x="2568271" y="2528515"/>
                      </a:lnTo>
                      <a:lnTo>
                        <a:pt x="2568271" y="2647785"/>
                      </a:lnTo>
                      <a:lnTo>
                        <a:pt x="2623931" y="2647785"/>
                      </a:lnTo>
                      <a:lnTo>
                        <a:pt x="2679590" y="2798860"/>
                      </a:lnTo>
                      <a:lnTo>
                        <a:pt x="2703444" y="2846567"/>
                      </a:lnTo>
                      <a:lnTo>
                        <a:pt x="2663687" y="2989691"/>
                      </a:lnTo>
                      <a:lnTo>
                        <a:pt x="2767054" y="3085107"/>
                      </a:lnTo>
                      <a:lnTo>
                        <a:pt x="2798859" y="3299792"/>
                      </a:lnTo>
                      <a:lnTo>
                        <a:pt x="2409245" y="3275938"/>
                      </a:lnTo>
                      <a:lnTo>
                        <a:pt x="2258171" y="3156668"/>
                      </a:lnTo>
                      <a:lnTo>
                        <a:pt x="2170706" y="3101009"/>
                      </a:lnTo>
                      <a:lnTo>
                        <a:pt x="2051437" y="3085107"/>
                      </a:lnTo>
                      <a:lnTo>
                        <a:pt x="2051437" y="3013545"/>
                      </a:lnTo>
                      <a:lnTo>
                        <a:pt x="1971924" y="2997642"/>
                      </a:lnTo>
                      <a:lnTo>
                        <a:pt x="1836751" y="2782957"/>
                      </a:lnTo>
                      <a:lnTo>
                        <a:pt x="1908313" y="2775006"/>
                      </a:lnTo>
                      <a:lnTo>
                        <a:pt x="1757238" y="2592126"/>
                      </a:lnTo>
                      <a:lnTo>
                        <a:pt x="1677725" y="2608028"/>
                      </a:lnTo>
                      <a:lnTo>
                        <a:pt x="1598212" y="2679590"/>
                      </a:lnTo>
                      <a:lnTo>
                        <a:pt x="1534602" y="2639833"/>
                      </a:lnTo>
                      <a:lnTo>
                        <a:pt x="1486894" y="2608028"/>
                      </a:lnTo>
                      <a:lnTo>
                        <a:pt x="1407381" y="2608028"/>
                      </a:lnTo>
                      <a:lnTo>
                        <a:pt x="1343771" y="2608028"/>
                      </a:lnTo>
                      <a:lnTo>
                        <a:pt x="1280160" y="2623931"/>
                      </a:lnTo>
                      <a:lnTo>
                        <a:pt x="1176793" y="2687541"/>
                      </a:lnTo>
                      <a:lnTo>
                        <a:pt x="1073426" y="2647785"/>
                      </a:lnTo>
                      <a:lnTo>
                        <a:pt x="874644" y="2703444"/>
                      </a:lnTo>
                      <a:lnTo>
                        <a:pt x="731520" y="2743200"/>
                      </a:lnTo>
                      <a:lnTo>
                        <a:pt x="628153" y="2782957"/>
                      </a:lnTo>
                      <a:lnTo>
                        <a:pt x="524786" y="2798860"/>
                      </a:lnTo>
                      <a:lnTo>
                        <a:pt x="405517" y="2759103"/>
                      </a:lnTo>
                      <a:lnTo>
                        <a:pt x="429371" y="2639833"/>
                      </a:lnTo>
                      <a:lnTo>
                        <a:pt x="429371" y="2496710"/>
                      </a:lnTo>
                      <a:lnTo>
                        <a:pt x="516835" y="2234317"/>
                      </a:lnTo>
                      <a:lnTo>
                        <a:pt x="516835" y="2091193"/>
                      </a:lnTo>
                      <a:lnTo>
                        <a:pt x="405517" y="2091193"/>
                      </a:lnTo>
                      <a:lnTo>
                        <a:pt x="381663" y="2258171"/>
                      </a:lnTo>
                      <a:lnTo>
                        <a:pt x="222637" y="2258171"/>
                      </a:lnTo>
                      <a:lnTo>
                        <a:pt x="222637" y="2385392"/>
                      </a:lnTo>
                      <a:lnTo>
                        <a:pt x="103367" y="2409246"/>
                      </a:lnTo>
                      <a:lnTo>
                        <a:pt x="103367" y="2464905"/>
                      </a:lnTo>
                      <a:lnTo>
                        <a:pt x="7951" y="2464905"/>
                      </a:lnTo>
                      <a:lnTo>
                        <a:pt x="0" y="2305879"/>
                      </a:lnTo>
                      <a:lnTo>
                        <a:pt x="0" y="2242268"/>
                      </a:lnTo>
                      <a:lnTo>
                        <a:pt x="55659" y="2162755"/>
                      </a:lnTo>
                      <a:lnTo>
                        <a:pt x="31805" y="1995778"/>
                      </a:lnTo>
                      <a:lnTo>
                        <a:pt x="95416" y="1995778"/>
                      </a:lnTo>
                      <a:lnTo>
                        <a:pt x="95416" y="1820849"/>
                      </a:lnTo>
                      <a:lnTo>
                        <a:pt x="190831" y="1820849"/>
                      </a:lnTo>
                      <a:lnTo>
                        <a:pt x="246491" y="1868557"/>
                      </a:lnTo>
                      <a:lnTo>
                        <a:pt x="405517" y="1828800"/>
                      </a:lnTo>
                      <a:lnTo>
                        <a:pt x="516835" y="2027583"/>
                      </a:lnTo>
                      <a:lnTo>
                        <a:pt x="516835" y="1789044"/>
                      </a:lnTo>
                      <a:lnTo>
                        <a:pt x="652007" y="1860606"/>
                      </a:lnTo>
                      <a:lnTo>
                        <a:pt x="652007" y="1908313"/>
                      </a:lnTo>
                      <a:lnTo>
                        <a:pt x="588397" y="1908313"/>
                      </a:lnTo>
                      <a:lnTo>
                        <a:pt x="604299" y="2051437"/>
                      </a:lnTo>
                      <a:lnTo>
                        <a:pt x="755374" y="1963973"/>
                      </a:lnTo>
                      <a:lnTo>
                        <a:pt x="834887" y="1868557"/>
                      </a:lnTo>
                      <a:lnTo>
                        <a:pt x="842838" y="1765190"/>
                      </a:lnTo>
                      <a:lnTo>
                        <a:pt x="771277" y="1757239"/>
                      </a:lnTo>
                      <a:lnTo>
                        <a:pt x="771277" y="1661823"/>
                      </a:lnTo>
                      <a:lnTo>
                        <a:pt x="739471" y="1661823"/>
                      </a:lnTo>
                      <a:lnTo>
                        <a:pt x="723569" y="1606164"/>
                      </a:lnTo>
                      <a:lnTo>
                        <a:pt x="540689" y="1725433"/>
                      </a:lnTo>
                      <a:lnTo>
                        <a:pt x="516835" y="1606164"/>
                      </a:lnTo>
                      <a:lnTo>
                        <a:pt x="485030" y="1510748"/>
                      </a:lnTo>
                      <a:lnTo>
                        <a:pt x="477078" y="1367625"/>
                      </a:lnTo>
                      <a:lnTo>
                        <a:pt x="445273" y="1367625"/>
                      </a:lnTo>
                      <a:lnTo>
                        <a:pt x="421419" y="1455089"/>
                      </a:lnTo>
                      <a:lnTo>
                        <a:pt x="389614" y="1455089"/>
                      </a:lnTo>
                      <a:lnTo>
                        <a:pt x="389614" y="1455089"/>
                      </a:lnTo>
                      <a:lnTo>
                        <a:pt x="310101" y="1319917"/>
                      </a:lnTo>
                      <a:lnTo>
                        <a:pt x="278296" y="1319917"/>
                      </a:lnTo>
                      <a:lnTo>
                        <a:pt x="278296" y="1240404"/>
                      </a:lnTo>
                      <a:lnTo>
                        <a:pt x="373711" y="1240404"/>
                      </a:lnTo>
                      <a:lnTo>
                        <a:pt x="397565" y="1296063"/>
                      </a:lnTo>
                      <a:lnTo>
                        <a:pt x="477078" y="1311966"/>
                      </a:lnTo>
                      <a:lnTo>
                        <a:pt x="485030" y="1208599"/>
                      </a:lnTo>
                      <a:lnTo>
                        <a:pt x="485030" y="1081378"/>
                      </a:lnTo>
                      <a:lnTo>
                        <a:pt x="532737" y="1081378"/>
                      </a:lnTo>
                      <a:lnTo>
                        <a:pt x="548640" y="1168842"/>
                      </a:lnTo>
                      <a:lnTo>
                        <a:pt x="659958" y="1168842"/>
                      </a:lnTo>
                      <a:lnTo>
                        <a:pt x="683812" y="1319917"/>
                      </a:lnTo>
                      <a:lnTo>
                        <a:pt x="842838" y="1311966"/>
                      </a:lnTo>
                      <a:lnTo>
                        <a:pt x="978011" y="1311966"/>
                      </a:lnTo>
                      <a:lnTo>
                        <a:pt x="1073426" y="1327868"/>
                      </a:lnTo>
                      <a:lnTo>
                        <a:pt x="1073426" y="1351722"/>
                      </a:lnTo>
                      <a:lnTo>
                        <a:pt x="1152939" y="1351722"/>
                      </a:lnTo>
                      <a:lnTo>
                        <a:pt x="1200647" y="1264258"/>
                      </a:lnTo>
                      <a:lnTo>
                        <a:pt x="1224501" y="1248355"/>
                      </a:lnTo>
                      <a:lnTo>
                        <a:pt x="1208598" y="1200647"/>
                      </a:lnTo>
                      <a:lnTo>
                        <a:pt x="1009816" y="1200647"/>
                      </a:lnTo>
                      <a:lnTo>
                        <a:pt x="970059" y="1081378"/>
                      </a:lnTo>
                      <a:lnTo>
                        <a:pt x="739471" y="1081378"/>
                      </a:lnTo>
                      <a:lnTo>
                        <a:pt x="644056" y="1081378"/>
                      </a:lnTo>
                      <a:lnTo>
                        <a:pt x="500932" y="1057524"/>
                      </a:lnTo>
                      <a:lnTo>
                        <a:pt x="500932" y="866693"/>
                      </a:lnTo>
                      <a:lnTo>
                        <a:pt x="540689" y="842839"/>
                      </a:lnTo>
                      <a:lnTo>
                        <a:pt x="508884" y="811033"/>
                      </a:lnTo>
                      <a:lnTo>
                        <a:pt x="492981" y="747423"/>
                      </a:lnTo>
                      <a:lnTo>
                        <a:pt x="604299" y="739472"/>
                      </a:lnTo>
                      <a:lnTo>
                        <a:pt x="604299" y="659959"/>
                      </a:lnTo>
                      <a:lnTo>
                        <a:pt x="604299" y="620202"/>
                      </a:lnTo>
                      <a:lnTo>
                        <a:pt x="636104" y="564543"/>
                      </a:lnTo>
                      <a:lnTo>
                        <a:pt x="683812" y="564543"/>
                      </a:lnTo>
                      <a:lnTo>
                        <a:pt x="723568" y="691764"/>
                      </a:lnTo>
                      <a:lnTo>
                        <a:pt x="1463040" y="23854"/>
                      </a:lnTo>
                      <a:lnTo>
                        <a:pt x="1478943" y="0"/>
                      </a:lnTo>
                      <a:close/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1386838" y="3498278"/>
                  <a:ext cx="1076281" cy="471446"/>
                </a:xfrm>
                <a:custGeom>
                  <a:avLst/>
                  <a:gdLst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441051 w 3721211"/>
                    <a:gd name="connsiteY40" fmla="*/ 1105231 h 1630017"/>
                    <a:gd name="connsiteX41" fmla="*/ 2512613 w 3721211"/>
                    <a:gd name="connsiteY41" fmla="*/ 1105231 h 1630017"/>
                    <a:gd name="connsiteX42" fmla="*/ 2560320 w 3721211"/>
                    <a:gd name="connsiteY42" fmla="*/ 1216549 h 1630017"/>
                    <a:gd name="connsiteX43" fmla="*/ 2687541 w 3721211"/>
                    <a:gd name="connsiteY43" fmla="*/ 1256306 h 1630017"/>
                    <a:gd name="connsiteX44" fmla="*/ 2782957 w 3721211"/>
                    <a:gd name="connsiteY44" fmla="*/ 1272209 h 1630017"/>
                    <a:gd name="connsiteX45" fmla="*/ 2838616 w 3721211"/>
                    <a:gd name="connsiteY45" fmla="*/ 1327868 h 1630017"/>
                    <a:gd name="connsiteX46" fmla="*/ 2830665 w 3721211"/>
                    <a:gd name="connsiteY46" fmla="*/ 1431235 h 1630017"/>
                    <a:gd name="connsiteX47" fmla="*/ 2894275 w 3721211"/>
                    <a:gd name="connsiteY47" fmla="*/ 1439186 h 1630017"/>
                    <a:gd name="connsiteX48" fmla="*/ 3005593 w 3721211"/>
                    <a:gd name="connsiteY48" fmla="*/ 1327868 h 1630017"/>
                    <a:gd name="connsiteX49" fmla="*/ 3053301 w 3721211"/>
                    <a:gd name="connsiteY49" fmla="*/ 1296063 h 1630017"/>
                    <a:gd name="connsiteX50" fmla="*/ 3116912 w 3721211"/>
                    <a:gd name="connsiteY50" fmla="*/ 1351722 h 1630017"/>
                    <a:gd name="connsiteX51" fmla="*/ 3204376 w 3721211"/>
                    <a:gd name="connsiteY51" fmla="*/ 1407381 h 1630017"/>
                    <a:gd name="connsiteX52" fmla="*/ 3299792 w 3721211"/>
                    <a:gd name="connsiteY52" fmla="*/ 1526650 h 1630017"/>
                    <a:gd name="connsiteX53" fmla="*/ 3379305 w 3721211"/>
                    <a:gd name="connsiteY53" fmla="*/ 1606163 h 1630017"/>
                    <a:gd name="connsiteX54" fmla="*/ 3458818 w 3721211"/>
                    <a:gd name="connsiteY54" fmla="*/ 1630017 h 1630017"/>
                    <a:gd name="connsiteX55" fmla="*/ 3578087 w 3721211"/>
                    <a:gd name="connsiteY55" fmla="*/ 1630017 h 1630017"/>
                    <a:gd name="connsiteX56" fmla="*/ 3617844 w 3721211"/>
                    <a:gd name="connsiteY56" fmla="*/ 1542553 h 1630017"/>
                    <a:gd name="connsiteX57" fmla="*/ 3617844 w 3721211"/>
                    <a:gd name="connsiteY57" fmla="*/ 1375576 h 1630017"/>
                    <a:gd name="connsiteX58" fmla="*/ 3681454 w 3721211"/>
                    <a:gd name="connsiteY58" fmla="*/ 1144988 h 1630017"/>
                    <a:gd name="connsiteX59" fmla="*/ 3657600 w 3721211"/>
                    <a:gd name="connsiteY59" fmla="*/ 938254 h 1630017"/>
                    <a:gd name="connsiteX60" fmla="*/ 3697357 w 3721211"/>
                    <a:gd name="connsiteY60" fmla="*/ 866692 h 1630017"/>
                    <a:gd name="connsiteX61" fmla="*/ 3721211 w 3721211"/>
                    <a:gd name="connsiteY61" fmla="*/ 795130 h 1630017"/>
                    <a:gd name="connsiteX62" fmla="*/ 3721211 w 3721211"/>
                    <a:gd name="connsiteY62" fmla="*/ 707666 h 1630017"/>
                    <a:gd name="connsiteX63" fmla="*/ 3617844 w 3721211"/>
                    <a:gd name="connsiteY63" fmla="*/ 707666 h 1630017"/>
                    <a:gd name="connsiteX64" fmla="*/ 3482672 w 3721211"/>
                    <a:gd name="connsiteY64" fmla="*/ 620202 h 1630017"/>
                    <a:gd name="connsiteX65" fmla="*/ 3411110 w 3721211"/>
                    <a:gd name="connsiteY65" fmla="*/ 588396 h 1630017"/>
                    <a:gd name="connsiteX66" fmla="*/ 3307743 w 3721211"/>
                    <a:gd name="connsiteY66" fmla="*/ 540689 h 1630017"/>
                    <a:gd name="connsiteX67" fmla="*/ 3283889 w 3721211"/>
                    <a:gd name="connsiteY67" fmla="*/ 453224 h 1630017"/>
                    <a:gd name="connsiteX68" fmla="*/ 3315694 w 3721211"/>
                    <a:gd name="connsiteY68" fmla="*/ 469127 h 1630017"/>
                    <a:gd name="connsiteX69" fmla="*/ 3275938 w 3721211"/>
                    <a:gd name="connsiteY69" fmla="*/ 349857 h 1630017"/>
                    <a:gd name="connsiteX70" fmla="*/ 3148717 w 3721211"/>
                    <a:gd name="connsiteY70" fmla="*/ 365760 h 1630017"/>
                    <a:gd name="connsiteX71" fmla="*/ 2989691 w 3721211"/>
                    <a:gd name="connsiteY71" fmla="*/ 310101 h 1630017"/>
                    <a:gd name="connsiteX72" fmla="*/ 2862470 w 3721211"/>
                    <a:gd name="connsiteY72" fmla="*/ 333955 h 1630017"/>
                    <a:gd name="connsiteX73" fmla="*/ 2655736 w 3721211"/>
                    <a:gd name="connsiteY73" fmla="*/ 389614 h 1630017"/>
                    <a:gd name="connsiteX74" fmla="*/ 2528515 w 3721211"/>
                    <a:gd name="connsiteY74" fmla="*/ 429370 h 1630017"/>
                    <a:gd name="connsiteX75" fmla="*/ 2528515 w 3721211"/>
                    <a:gd name="connsiteY75" fmla="*/ 556591 h 1630017"/>
                    <a:gd name="connsiteX76" fmla="*/ 2615979 w 3721211"/>
                    <a:gd name="connsiteY76" fmla="*/ 636104 h 1630017"/>
                    <a:gd name="connsiteX77" fmla="*/ 2615979 w 3721211"/>
                    <a:gd name="connsiteY77" fmla="*/ 659958 h 1630017"/>
                    <a:gd name="connsiteX78" fmla="*/ 2496710 w 3721211"/>
                    <a:gd name="connsiteY78" fmla="*/ 691763 h 1630017"/>
                    <a:gd name="connsiteX79" fmla="*/ 2456953 w 3721211"/>
                    <a:gd name="connsiteY79" fmla="*/ 636104 h 1630017"/>
                    <a:gd name="connsiteX80" fmla="*/ 2425148 w 3721211"/>
                    <a:gd name="connsiteY80" fmla="*/ 485029 h 1630017"/>
                    <a:gd name="connsiteX81" fmla="*/ 2385392 w 3721211"/>
                    <a:gd name="connsiteY81" fmla="*/ 485029 h 1630017"/>
                    <a:gd name="connsiteX82" fmla="*/ 2385392 w 3721211"/>
                    <a:gd name="connsiteY82" fmla="*/ 580445 h 1630017"/>
                    <a:gd name="connsiteX83" fmla="*/ 2289976 w 3721211"/>
                    <a:gd name="connsiteY83" fmla="*/ 516835 h 1630017"/>
                    <a:gd name="connsiteX84" fmla="*/ 2258171 w 3721211"/>
                    <a:gd name="connsiteY84" fmla="*/ 477078 h 1630017"/>
                    <a:gd name="connsiteX85" fmla="*/ 2210463 w 3721211"/>
                    <a:gd name="connsiteY85" fmla="*/ 453224 h 1630017"/>
                    <a:gd name="connsiteX86" fmla="*/ 2170706 w 3721211"/>
                    <a:gd name="connsiteY86" fmla="*/ 405516 h 1630017"/>
                    <a:gd name="connsiteX87" fmla="*/ 2019632 w 3721211"/>
                    <a:gd name="connsiteY87" fmla="*/ 405516 h 1630017"/>
                    <a:gd name="connsiteX88" fmla="*/ 2011680 w 3721211"/>
                    <a:gd name="connsiteY88" fmla="*/ 373711 h 1630017"/>
                    <a:gd name="connsiteX89" fmla="*/ 1948070 w 3721211"/>
                    <a:gd name="connsiteY89" fmla="*/ 357809 h 1630017"/>
                    <a:gd name="connsiteX90" fmla="*/ 1948070 w 3721211"/>
                    <a:gd name="connsiteY90" fmla="*/ 341906 h 1630017"/>
                    <a:gd name="connsiteX91" fmla="*/ 1796995 w 3721211"/>
                    <a:gd name="connsiteY91" fmla="*/ 341906 h 1630017"/>
                    <a:gd name="connsiteX92" fmla="*/ 1677726 w 3721211"/>
                    <a:gd name="connsiteY92" fmla="*/ 333955 h 1630017"/>
                    <a:gd name="connsiteX93" fmla="*/ 1566407 w 3721211"/>
                    <a:gd name="connsiteY93" fmla="*/ 278296 h 1630017"/>
                    <a:gd name="connsiteX94" fmla="*/ 1478943 w 3721211"/>
                    <a:gd name="connsiteY94" fmla="*/ 222636 h 1630017"/>
                    <a:gd name="connsiteX95" fmla="*/ 1431235 w 3721211"/>
                    <a:gd name="connsiteY95" fmla="*/ 198783 h 1630017"/>
                    <a:gd name="connsiteX96" fmla="*/ 1232453 w 3721211"/>
                    <a:gd name="connsiteY96" fmla="*/ 206734 h 1630017"/>
                    <a:gd name="connsiteX97" fmla="*/ 1152939 w 3721211"/>
                    <a:gd name="connsiteY97" fmla="*/ 95416 h 1630017"/>
                    <a:gd name="connsiteX98" fmla="*/ 1049573 w 3721211"/>
                    <a:gd name="connsiteY98" fmla="*/ 47708 h 1630017"/>
                    <a:gd name="connsiteX99" fmla="*/ 906449 w 3721211"/>
                    <a:gd name="connsiteY9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337684 w 3721211"/>
                    <a:gd name="connsiteY40" fmla="*/ 1113183 h 1630017"/>
                    <a:gd name="connsiteX41" fmla="*/ 2441051 w 3721211"/>
                    <a:gd name="connsiteY41" fmla="*/ 1105231 h 1630017"/>
                    <a:gd name="connsiteX42" fmla="*/ 2512613 w 3721211"/>
                    <a:gd name="connsiteY42" fmla="*/ 1105231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441051 w 3721211"/>
                    <a:gd name="connsiteY41" fmla="*/ 1105231 h 1630017"/>
                    <a:gd name="connsiteX42" fmla="*/ 2512613 w 3721211"/>
                    <a:gd name="connsiteY42" fmla="*/ 1105231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441051 w 3721211"/>
                    <a:gd name="connsiteY41" fmla="*/ 1105231 h 1630017"/>
                    <a:gd name="connsiteX42" fmla="*/ 2798860 w 3721211"/>
                    <a:gd name="connsiteY42" fmla="*/ 21468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798860 w 3721211"/>
                    <a:gd name="connsiteY42" fmla="*/ 21468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850789 h 1630017"/>
                    <a:gd name="connsiteX44" fmla="*/ 2560320 w 3721211"/>
                    <a:gd name="connsiteY44" fmla="*/ 1216549 h 1630017"/>
                    <a:gd name="connsiteX45" fmla="*/ 2687541 w 3721211"/>
                    <a:gd name="connsiteY45" fmla="*/ 1256306 h 1630017"/>
                    <a:gd name="connsiteX46" fmla="*/ 2782957 w 3721211"/>
                    <a:gd name="connsiteY46" fmla="*/ 1272209 h 1630017"/>
                    <a:gd name="connsiteX47" fmla="*/ 2838616 w 3721211"/>
                    <a:gd name="connsiteY47" fmla="*/ 1327868 h 1630017"/>
                    <a:gd name="connsiteX48" fmla="*/ 2830665 w 3721211"/>
                    <a:gd name="connsiteY48" fmla="*/ 1431235 h 1630017"/>
                    <a:gd name="connsiteX49" fmla="*/ 2894275 w 3721211"/>
                    <a:gd name="connsiteY49" fmla="*/ 1439186 h 1630017"/>
                    <a:gd name="connsiteX50" fmla="*/ 3005593 w 3721211"/>
                    <a:gd name="connsiteY50" fmla="*/ 1327868 h 1630017"/>
                    <a:gd name="connsiteX51" fmla="*/ 3053301 w 3721211"/>
                    <a:gd name="connsiteY51" fmla="*/ 1296063 h 1630017"/>
                    <a:gd name="connsiteX52" fmla="*/ 3116912 w 3721211"/>
                    <a:gd name="connsiteY52" fmla="*/ 1351722 h 1630017"/>
                    <a:gd name="connsiteX53" fmla="*/ 3204376 w 3721211"/>
                    <a:gd name="connsiteY53" fmla="*/ 1407381 h 1630017"/>
                    <a:gd name="connsiteX54" fmla="*/ 3299792 w 3721211"/>
                    <a:gd name="connsiteY54" fmla="*/ 1526650 h 1630017"/>
                    <a:gd name="connsiteX55" fmla="*/ 3379305 w 3721211"/>
                    <a:gd name="connsiteY55" fmla="*/ 1606163 h 1630017"/>
                    <a:gd name="connsiteX56" fmla="*/ 3458818 w 3721211"/>
                    <a:gd name="connsiteY56" fmla="*/ 1630017 h 1630017"/>
                    <a:gd name="connsiteX57" fmla="*/ 3578087 w 3721211"/>
                    <a:gd name="connsiteY57" fmla="*/ 1630017 h 1630017"/>
                    <a:gd name="connsiteX58" fmla="*/ 3617844 w 3721211"/>
                    <a:gd name="connsiteY58" fmla="*/ 1542553 h 1630017"/>
                    <a:gd name="connsiteX59" fmla="*/ 3617844 w 3721211"/>
                    <a:gd name="connsiteY59" fmla="*/ 1375576 h 1630017"/>
                    <a:gd name="connsiteX60" fmla="*/ 3681454 w 3721211"/>
                    <a:gd name="connsiteY60" fmla="*/ 1144988 h 1630017"/>
                    <a:gd name="connsiteX61" fmla="*/ 3657600 w 3721211"/>
                    <a:gd name="connsiteY61" fmla="*/ 938254 h 1630017"/>
                    <a:gd name="connsiteX62" fmla="*/ 3697357 w 3721211"/>
                    <a:gd name="connsiteY62" fmla="*/ 866692 h 1630017"/>
                    <a:gd name="connsiteX63" fmla="*/ 3721211 w 3721211"/>
                    <a:gd name="connsiteY63" fmla="*/ 795130 h 1630017"/>
                    <a:gd name="connsiteX64" fmla="*/ 3721211 w 3721211"/>
                    <a:gd name="connsiteY64" fmla="*/ 707666 h 1630017"/>
                    <a:gd name="connsiteX65" fmla="*/ 3617844 w 3721211"/>
                    <a:gd name="connsiteY65" fmla="*/ 707666 h 1630017"/>
                    <a:gd name="connsiteX66" fmla="*/ 3482672 w 3721211"/>
                    <a:gd name="connsiteY66" fmla="*/ 620202 h 1630017"/>
                    <a:gd name="connsiteX67" fmla="*/ 3411110 w 3721211"/>
                    <a:gd name="connsiteY67" fmla="*/ 588396 h 1630017"/>
                    <a:gd name="connsiteX68" fmla="*/ 3307743 w 3721211"/>
                    <a:gd name="connsiteY68" fmla="*/ 540689 h 1630017"/>
                    <a:gd name="connsiteX69" fmla="*/ 3283889 w 3721211"/>
                    <a:gd name="connsiteY69" fmla="*/ 453224 h 1630017"/>
                    <a:gd name="connsiteX70" fmla="*/ 3315694 w 3721211"/>
                    <a:gd name="connsiteY70" fmla="*/ 469127 h 1630017"/>
                    <a:gd name="connsiteX71" fmla="*/ 3275938 w 3721211"/>
                    <a:gd name="connsiteY71" fmla="*/ 349857 h 1630017"/>
                    <a:gd name="connsiteX72" fmla="*/ 3148717 w 3721211"/>
                    <a:gd name="connsiteY72" fmla="*/ 365760 h 1630017"/>
                    <a:gd name="connsiteX73" fmla="*/ 2989691 w 3721211"/>
                    <a:gd name="connsiteY73" fmla="*/ 310101 h 1630017"/>
                    <a:gd name="connsiteX74" fmla="*/ 2862470 w 3721211"/>
                    <a:gd name="connsiteY74" fmla="*/ 333955 h 1630017"/>
                    <a:gd name="connsiteX75" fmla="*/ 2655736 w 3721211"/>
                    <a:gd name="connsiteY75" fmla="*/ 389614 h 1630017"/>
                    <a:gd name="connsiteX76" fmla="*/ 2528515 w 3721211"/>
                    <a:gd name="connsiteY76" fmla="*/ 429370 h 1630017"/>
                    <a:gd name="connsiteX77" fmla="*/ 2528515 w 3721211"/>
                    <a:gd name="connsiteY77" fmla="*/ 556591 h 1630017"/>
                    <a:gd name="connsiteX78" fmla="*/ 2615979 w 3721211"/>
                    <a:gd name="connsiteY78" fmla="*/ 636104 h 1630017"/>
                    <a:gd name="connsiteX79" fmla="*/ 2615979 w 3721211"/>
                    <a:gd name="connsiteY79" fmla="*/ 659958 h 1630017"/>
                    <a:gd name="connsiteX80" fmla="*/ 2496710 w 3721211"/>
                    <a:gd name="connsiteY80" fmla="*/ 691763 h 1630017"/>
                    <a:gd name="connsiteX81" fmla="*/ 2456953 w 3721211"/>
                    <a:gd name="connsiteY81" fmla="*/ 636104 h 1630017"/>
                    <a:gd name="connsiteX82" fmla="*/ 2425148 w 3721211"/>
                    <a:gd name="connsiteY82" fmla="*/ 485029 h 1630017"/>
                    <a:gd name="connsiteX83" fmla="*/ 2385392 w 3721211"/>
                    <a:gd name="connsiteY83" fmla="*/ 485029 h 1630017"/>
                    <a:gd name="connsiteX84" fmla="*/ 2385392 w 3721211"/>
                    <a:gd name="connsiteY84" fmla="*/ 580445 h 1630017"/>
                    <a:gd name="connsiteX85" fmla="*/ 2289976 w 3721211"/>
                    <a:gd name="connsiteY85" fmla="*/ 516835 h 1630017"/>
                    <a:gd name="connsiteX86" fmla="*/ 2258171 w 3721211"/>
                    <a:gd name="connsiteY86" fmla="*/ 477078 h 1630017"/>
                    <a:gd name="connsiteX87" fmla="*/ 2210463 w 3721211"/>
                    <a:gd name="connsiteY87" fmla="*/ 453224 h 1630017"/>
                    <a:gd name="connsiteX88" fmla="*/ 2170706 w 3721211"/>
                    <a:gd name="connsiteY88" fmla="*/ 405516 h 1630017"/>
                    <a:gd name="connsiteX89" fmla="*/ 2019632 w 3721211"/>
                    <a:gd name="connsiteY89" fmla="*/ 405516 h 1630017"/>
                    <a:gd name="connsiteX90" fmla="*/ 2011680 w 3721211"/>
                    <a:gd name="connsiteY90" fmla="*/ 373711 h 1630017"/>
                    <a:gd name="connsiteX91" fmla="*/ 1948070 w 3721211"/>
                    <a:gd name="connsiteY91" fmla="*/ 357809 h 1630017"/>
                    <a:gd name="connsiteX92" fmla="*/ 1948070 w 3721211"/>
                    <a:gd name="connsiteY92" fmla="*/ 341906 h 1630017"/>
                    <a:gd name="connsiteX93" fmla="*/ 1796995 w 3721211"/>
                    <a:gd name="connsiteY93" fmla="*/ 341906 h 1630017"/>
                    <a:gd name="connsiteX94" fmla="*/ 1677726 w 3721211"/>
                    <a:gd name="connsiteY94" fmla="*/ 333955 h 1630017"/>
                    <a:gd name="connsiteX95" fmla="*/ 1566407 w 3721211"/>
                    <a:gd name="connsiteY95" fmla="*/ 278296 h 1630017"/>
                    <a:gd name="connsiteX96" fmla="*/ 1478943 w 3721211"/>
                    <a:gd name="connsiteY96" fmla="*/ 222636 h 1630017"/>
                    <a:gd name="connsiteX97" fmla="*/ 1431235 w 3721211"/>
                    <a:gd name="connsiteY97" fmla="*/ 198783 h 1630017"/>
                    <a:gd name="connsiteX98" fmla="*/ 1232453 w 3721211"/>
                    <a:gd name="connsiteY98" fmla="*/ 206734 h 1630017"/>
                    <a:gd name="connsiteX99" fmla="*/ 1152939 w 3721211"/>
                    <a:gd name="connsiteY99" fmla="*/ 95416 h 1630017"/>
                    <a:gd name="connsiteX100" fmla="*/ 1049573 w 3721211"/>
                    <a:gd name="connsiteY100" fmla="*/ 47708 h 1630017"/>
                    <a:gd name="connsiteX101" fmla="*/ 906449 w 3721211"/>
                    <a:gd name="connsiteY10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560320 w 3721211"/>
                    <a:gd name="connsiteY44" fmla="*/ 1216549 h 1630017"/>
                    <a:gd name="connsiteX45" fmla="*/ 2687541 w 3721211"/>
                    <a:gd name="connsiteY45" fmla="*/ 1256306 h 1630017"/>
                    <a:gd name="connsiteX46" fmla="*/ 2782957 w 3721211"/>
                    <a:gd name="connsiteY46" fmla="*/ 1272209 h 1630017"/>
                    <a:gd name="connsiteX47" fmla="*/ 2838616 w 3721211"/>
                    <a:gd name="connsiteY47" fmla="*/ 1327868 h 1630017"/>
                    <a:gd name="connsiteX48" fmla="*/ 2830665 w 3721211"/>
                    <a:gd name="connsiteY48" fmla="*/ 1431235 h 1630017"/>
                    <a:gd name="connsiteX49" fmla="*/ 2894275 w 3721211"/>
                    <a:gd name="connsiteY49" fmla="*/ 1439186 h 1630017"/>
                    <a:gd name="connsiteX50" fmla="*/ 3005593 w 3721211"/>
                    <a:gd name="connsiteY50" fmla="*/ 1327868 h 1630017"/>
                    <a:gd name="connsiteX51" fmla="*/ 3053301 w 3721211"/>
                    <a:gd name="connsiteY51" fmla="*/ 1296063 h 1630017"/>
                    <a:gd name="connsiteX52" fmla="*/ 3116912 w 3721211"/>
                    <a:gd name="connsiteY52" fmla="*/ 1351722 h 1630017"/>
                    <a:gd name="connsiteX53" fmla="*/ 3204376 w 3721211"/>
                    <a:gd name="connsiteY53" fmla="*/ 1407381 h 1630017"/>
                    <a:gd name="connsiteX54" fmla="*/ 3299792 w 3721211"/>
                    <a:gd name="connsiteY54" fmla="*/ 1526650 h 1630017"/>
                    <a:gd name="connsiteX55" fmla="*/ 3379305 w 3721211"/>
                    <a:gd name="connsiteY55" fmla="*/ 1606163 h 1630017"/>
                    <a:gd name="connsiteX56" fmla="*/ 3458818 w 3721211"/>
                    <a:gd name="connsiteY56" fmla="*/ 1630017 h 1630017"/>
                    <a:gd name="connsiteX57" fmla="*/ 3578087 w 3721211"/>
                    <a:gd name="connsiteY57" fmla="*/ 1630017 h 1630017"/>
                    <a:gd name="connsiteX58" fmla="*/ 3617844 w 3721211"/>
                    <a:gd name="connsiteY58" fmla="*/ 1542553 h 1630017"/>
                    <a:gd name="connsiteX59" fmla="*/ 3617844 w 3721211"/>
                    <a:gd name="connsiteY59" fmla="*/ 1375576 h 1630017"/>
                    <a:gd name="connsiteX60" fmla="*/ 3681454 w 3721211"/>
                    <a:gd name="connsiteY60" fmla="*/ 1144988 h 1630017"/>
                    <a:gd name="connsiteX61" fmla="*/ 3657600 w 3721211"/>
                    <a:gd name="connsiteY61" fmla="*/ 938254 h 1630017"/>
                    <a:gd name="connsiteX62" fmla="*/ 3697357 w 3721211"/>
                    <a:gd name="connsiteY62" fmla="*/ 866692 h 1630017"/>
                    <a:gd name="connsiteX63" fmla="*/ 3721211 w 3721211"/>
                    <a:gd name="connsiteY63" fmla="*/ 795130 h 1630017"/>
                    <a:gd name="connsiteX64" fmla="*/ 3721211 w 3721211"/>
                    <a:gd name="connsiteY64" fmla="*/ 707666 h 1630017"/>
                    <a:gd name="connsiteX65" fmla="*/ 3617844 w 3721211"/>
                    <a:gd name="connsiteY65" fmla="*/ 707666 h 1630017"/>
                    <a:gd name="connsiteX66" fmla="*/ 3482672 w 3721211"/>
                    <a:gd name="connsiteY66" fmla="*/ 620202 h 1630017"/>
                    <a:gd name="connsiteX67" fmla="*/ 3411110 w 3721211"/>
                    <a:gd name="connsiteY67" fmla="*/ 588396 h 1630017"/>
                    <a:gd name="connsiteX68" fmla="*/ 3307743 w 3721211"/>
                    <a:gd name="connsiteY68" fmla="*/ 540689 h 1630017"/>
                    <a:gd name="connsiteX69" fmla="*/ 3283889 w 3721211"/>
                    <a:gd name="connsiteY69" fmla="*/ 453224 h 1630017"/>
                    <a:gd name="connsiteX70" fmla="*/ 3315694 w 3721211"/>
                    <a:gd name="connsiteY70" fmla="*/ 469127 h 1630017"/>
                    <a:gd name="connsiteX71" fmla="*/ 3275938 w 3721211"/>
                    <a:gd name="connsiteY71" fmla="*/ 349857 h 1630017"/>
                    <a:gd name="connsiteX72" fmla="*/ 3148717 w 3721211"/>
                    <a:gd name="connsiteY72" fmla="*/ 365760 h 1630017"/>
                    <a:gd name="connsiteX73" fmla="*/ 2989691 w 3721211"/>
                    <a:gd name="connsiteY73" fmla="*/ 310101 h 1630017"/>
                    <a:gd name="connsiteX74" fmla="*/ 2862470 w 3721211"/>
                    <a:gd name="connsiteY74" fmla="*/ 333955 h 1630017"/>
                    <a:gd name="connsiteX75" fmla="*/ 2655736 w 3721211"/>
                    <a:gd name="connsiteY75" fmla="*/ 389614 h 1630017"/>
                    <a:gd name="connsiteX76" fmla="*/ 2528515 w 3721211"/>
                    <a:gd name="connsiteY76" fmla="*/ 429370 h 1630017"/>
                    <a:gd name="connsiteX77" fmla="*/ 2528515 w 3721211"/>
                    <a:gd name="connsiteY77" fmla="*/ 556591 h 1630017"/>
                    <a:gd name="connsiteX78" fmla="*/ 2615979 w 3721211"/>
                    <a:gd name="connsiteY78" fmla="*/ 636104 h 1630017"/>
                    <a:gd name="connsiteX79" fmla="*/ 2615979 w 3721211"/>
                    <a:gd name="connsiteY79" fmla="*/ 659958 h 1630017"/>
                    <a:gd name="connsiteX80" fmla="*/ 2496710 w 3721211"/>
                    <a:gd name="connsiteY80" fmla="*/ 691763 h 1630017"/>
                    <a:gd name="connsiteX81" fmla="*/ 2456953 w 3721211"/>
                    <a:gd name="connsiteY81" fmla="*/ 636104 h 1630017"/>
                    <a:gd name="connsiteX82" fmla="*/ 2425148 w 3721211"/>
                    <a:gd name="connsiteY82" fmla="*/ 485029 h 1630017"/>
                    <a:gd name="connsiteX83" fmla="*/ 2385392 w 3721211"/>
                    <a:gd name="connsiteY83" fmla="*/ 485029 h 1630017"/>
                    <a:gd name="connsiteX84" fmla="*/ 2385392 w 3721211"/>
                    <a:gd name="connsiteY84" fmla="*/ 580445 h 1630017"/>
                    <a:gd name="connsiteX85" fmla="*/ 2289976 w 3721211"/>
                    <a:gd name="connsiteY85" fmla="*/ 516835 h 1630017"/>
                    <a:gd name="connsiteX86" fmla="*/ 2258171 w 3721211"/>
                    <a:gd name="connsiteY86" fmla="*/ 477078 h 1630017"/>
                    <a:gd name="connsiteX87" fmla="*/ 2210463 w 3721211"/>
                    <a:gd name="connsiteY87" fmla="*/ 453224 h 1630017"/>
                    <a:gd name="connsiteX88" fmla="*/ 2170706 w 3721211"/>
                    <a:gd name="connsiteY88" fmla="*/ 405516 h 1630017"/>
                    <a:gd name="connsiteX89" fmla="*/ 2019632 w 3721211"/>
                    <a:gd name="connsiteY89" fmla="*/ 405516 h 1630017"/>
                    <a:gd name="connsiteX90" fmla="*/ 2011680 w 3721211"/>
                    <a:gd name="connsiteY90" fmla="*/ 373711 h 1630017"/>
                    <a:gd name="connsiteX91" fmla="*/ 1948070 w 3721211"/>
                    <a:gd name="connsiteY91" fmla="*/ 357809 h 1630017"/>
                    <a:gd name="connsiteX92" fmla="*/ 1948070 w 3721211"/>
                    <a:gd name="connsiteY92" fmla="*/ 341906 h 1630017"/>
                    <a:gd name="connsiteX93" fmla="*/ 1796995 w 3721211"/>
                    <a:gd name="connsiteY93" fmla="*/ 341906 h 1630017"/>
                    <a:gd name="connsiteX94" fmla="*/ 1677726 w 3721211"/>
                    <a:gd name="connsiteY94" fmla="*/ 333955 h 1630017"/>
                    <a:gd name="connsiteX95" fmla="*/ 1566407 w 3721211"/>
                    <a:gd name="connsiteY95" fmla="*/ 278296 h 1630017"/>
                    <a:gd name="connsiteX96" fmla="*/ 1478943 w 3721211"/>
                    <a:gd name="connsiteY96" fmla="*/ 222636 h 1630017"/>
                    <a:gd name="connsiteX97" fmla="*/ 1431235 w 3721211"/>
                    <a:gd name="connsiteY97" fmla="*/ 198783 h 1630017"/>
                    <a:gd name="connsiteX98" fmla="*/ 1232453 w 3721211"/>
                    <a:gd name="connsiteY98" fmla="*/ 206734 h 1630017"/>
                    <a:gd name="connsiteX99" fmla="*/ 1152939 w 3721211"/>
                    <a:gd name="connsiteY99" fmla="*/ 95416 h 1630017"/>
                    <a:gd name="connsiteX100" fmla="*/ 1049573 w 3721211"/>
                    <a:gd name="connsiteY100" fmla="*/ 47708 h 1630017"/>
                    <a:gd name="connsiteX101" fmla="*/ 906449 w 3721211"/>
                    <a:gd name="connsiteY10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337684 w 3721211"/>
                    <a:gd name="connsiteY44" fmla="*/ 850789 h 1630017"/>
                    <a:gd name="connsiteX45" fmla="*/ 2560320 w 3721211"/>
                    <a:gd name="connsiteY45" fmla="*/ 1216549 h 1630017"/>
                    <a:gd name="connsiteX46" fmla="*/ 2687541 w 3721211"/>
                    <a:gd name="connsiteY46" fmla="*/ 1256306 h 1630017"/>
                    <a:gd name="connsiteX47" fmla="*/ 2782957 w 3721211"/>
                    <a:gd name="connsiteY47" fmla="*/ 1272209 h 1630017"/>
                    <a:gd name="connsiteX48" fmla="*/ 2838616 w 3721211"/>
                    <a:gd name="connsiteY48" fmla="*/ 1327868 h 1630017"/>
                    <a:gd name="connsiteX49" fmla="*/ 2830665 w 3721211"/>
                    <a:gd name="connsiteY49" fmla="*/ 1431235 h 1630017"/>
                    <a:gd name="connsiteX50" fmla="*/ 2894275 w 3721211"/>
                    <a:gd name="connsiteY50" fmla="*/ 1439186 h 1630017"/>
                    <a:gd name="connsiteX51" fmla="*/ 3005593 w 3721211"/>
                    <a:gd name="connsiteY51" fmla="*/ 1327868 h 1630017"/>
                    <a:gd name="connsiteX52" fmla="*/ 3053301 w 3721211"/>
                    <a:gd name="connsiteY52" fmla="*/ 1296063 h 1630017"/>
                    <a:gd name="connsiteX53" fmla="*/ 3116912 w 3721211"/>
                    <a:gd name="connsiteY53" fmla="*/ 1351722 h 1630017"/>
                    <a:gd name="connsiteX54" fmla="*/ 3204376 w 3721211"/>
                    <a:gd name="connsiteY54" fmla="*/ 1407381 h 1630017"/>
                    <a:gd name="connsiteX55" fmla="*/ 3299792 w 3721211"/>
                    <a:gd name="connsiteY55" fmla="*/ 1526650 h 1630017"/>
                    <a:gd name="connsiteX56" fmla="*/ 3379305 w 3721211"/>
                    <a:gd name="connsiteY56" fmla="*/ 1606163 h 1630017"/>
                    <a:gd name="connsiteX57" fmla="*/ 3458818 w 3721211"/>
                    <a:gd name="connsiteY57" fmla="*/ 1630017 h 1630017"/>
                    <a:gd name="connsiteX58" fmla="*/ 3578087 w 3721211"/>
                    <a:gd name="connsiteY58" fmla="*/ 1630017 h 1630017"/>
                    <a:gd name="connsiteX59" fmla="*/ 3617844 w 3721211"/>
                    <a:gd name="connsiteY59" fmla="*/ 1542553 h 1630017"/>
                    <a:gd name="connsiteX60" fmla="*/ 3617844 w 3721211"/>
                    <a:gd name="connsiteY60" fmla="*/ 1375576 h 1630017"/>
                    <a:gd name="connsiteX61" fmla="*/ 3681454 w 3721211"/>
                    <a:gd name="connsiteY61" fmla="*/ 1144988 h 1630017"/>
                    <a:gd name="connsiteX62" fmla="*/ 3657600 w 3721211"/>
                    <a:gd name="connsiteY62" fmla="*/ 938254 h 1630017"/>
                    <a:gd name="connsiteX63" fmla="*/ 3697357 w 3721211"/>
                    <a:gd name="connsiteY63" fmla="*/ 866692 h 1630017"/>
                    <a:gd name="connsiteX64" fmla="*/ 3721211 w 3721211"/>
                    <a:gd name="connsiteY64" fmla="*/ 795130 h 1630017"/>
                    <a:gd name="connsiteX65" fmla="*/ 3721211 w 3721211"/>
                    <a:gd name="connsiteY65" fmla="*/ 707666 h 1630017"/>
                    <a:gd name="connsiteX66" fmla="*/ 3617844 w 3721211"/>
                    <a:gd name="connsiteY66" fmla="*/ 707666 h 1630017"/>
                    <a:gd name="connsiteX67" fmla="*/ 3482672 w 3721211"/>
                    <a:gd name="connsiteY67" fmla="*/ 620202 h 1630017"/>
                    <a:gd name="connsiteX68" fmla="*/ 3411110 w 3721211"/>
                    <a:gd name="connsiteY68" fmla="*/ 588396 h 1630017"/>
                    <a:gd name="connsiteX69" fmla="*/ 3307743 w 3721211"/>
                    <a:gd name="connsiteY69" fmla="*/ 540689 h 1630017"/>
                    <a:gd name="connsiteX70" fmla="*/ 3283889 w 3721211"/>
                    <a:gd name="connsiteY70" fmla="*/ 453224 h 1630017"/>
                    <a:gd name="connsiteX71" fmla="*/ 3315694 w 3721211"/>
                    <a:gd name="connsiteY71" fmla="*/ 469127 h 1630017"/>
                    <a:gd name="connsiteX72" fmla="*/ 3275938 w 3721211"/>
                    <a:gd name="connsiteY72" fmla="*/ 349857 h 1630017"/>
                    <a:gd name="connsiteX73" fmla="*/ 3148717 w 3721211"/>
                    <a:gd name="connsiteY73" fmla="*/ 365760 h 1630017"/>
                    <a:gd name="connsiteX74" fmla="*/ 2989691 w 3721211"/>
                    <a:gd name="connsiteY74" fmla="*/ 310101 h 1630017"/>
                    <a:gd name="connsiteX75" fmla="*/ 2862470 w 3721211"/>
                    <a:gd name="connsiteY75" fmla="*/ 333955 h 1630017"/>
                    <a:gd name="connsiteX76" fmla="*/ 2655736 w 3721211"/>
                    <a:gd name="connsiteY76" fmla="*/ 389614 h 1630017"/>
                    <a:gd name="connsiteX77" fmla="*/ 2528515 w 3721211"/>
                    <a:gd name="connsiteY77" fmla="*/ 429370 h 1630017"/>
                    <a:gd name="connsiteX78" fmla="*/ 2528515 w 3721211"/>
                    <a:gd name="connsiteY78" fmla="*/ 556591 h 1630017"/>
                    <a:gd name="connsiteX79" fmla="*/ 2615979 w 3721211"/>
                    <a:gd name="connsiteY79" fmla="*/ 636104 h 1630017"/>
                    <a:gd name="connsiteX80" fmla="*/ 2615979 w 3721211"/>
                    <a:gd name="connsiteY80" fmla="*/ 659958 h 1630017"/>
                    <a:gd name="connsiteX81" fmla="*/ 2496710 w 3721211"/>
                    <a:gd name="connsiteY81" fmla="*/ 691763 h 1630017"/>
                    <a:gd name="connsiteX82" fmla="*/ 2456953 w 3721211"/>
                    <a:gd name="connsiteY82" fmla="*/ 636104 h 1630017"/>
                    <a:gd name="connsiteX83" fmla="*/ 2425148 w 3721211"/>
                    <a:gd name="connsiteY83" fmla="*/ 485029 h 1630017"/>
                    <a:gd name="connsiteX84" fmla="*/ 2385392 w 3721211"/>
                    <a:gd name="connsiteY84" fmla="*/ 485029 h 1630017"/>
                    <a:gd name="connsiteX85" fmla="*/ 2385392 w 3721211"/>
                    <a:gd name="connsiteY85" fmla="*/ 580445 h 1630017"/>
                    <a:gd name="connsiteX86" fmla="*/ 2289976 w 3721211"/>
                    <a:gd name="connsiteY86" fmla="*/ 516835 h 1630017"/>
                    <a:gd name="connsiteX87" fmla="*/ 2258171 w 3721211"/>
                    <a:gd name="connsiteY87" fmla="*/ 477078 h 1630017"/>
                    <a:gd name="connsiteX88" fmla="*/ 2210463 w 3721211"/>
                    <a:gd name="connsiteY88" fmla="*/ 453224 h 1630017"/>
                    <a:gd name="connsiteX89" fmla="*/ 2170706 w 3721211"/>
                    <a:gd name="connsiteY89" fmla="*/ 405516 h 1630017"/>
                    <a:gd name="connsiteX90" fmla="*/ 2019632 w 3721211"/>
                    <a:gd name="connsiteY90" fmla="*/ 405516 h 1630017"/>
                    <a:gd name="connsiteX91" fmla="*/ 2011680 w 3721211"/>
                    <a:gd name="connsiteY91" fmla="*/ 373711 h 1630017"/>
                    <a:gd name="connsiteX92" fmla="*/ 1948070 w 3721211"/>
                    <a:gd name="connsiteY92" fmla="*/ 357809 h 1630017"/>
                    <a:gd name="connsiteX93" fmla="*/ 1948070 w 3721211"/>
                    <a:gd name="connsiteY93" fmla="*/ 341906 h 1630017"/>
                    <a:gd name="connsiteX94" fmla="*/ 1796995 w 3721211"/>
                    <a:gd name="connsiteY94" fmla="*/ 341906 h 1630017"/>
                    <a:gd name="connsiteX95" fmla="*/ 1677726 w 3721211"/>
                    <a:gd name="connsiteY95" fmla="*/ 333955 h 1630017"/>
                    <a:gd name="connsiteX96" fmla="*/ 1566407 w 3721211"/>
                    <a:gd name="connsiteY96" fmla="*/ 278296 h 1630017"/>
                    <a:gd name="connsiteX97" fmla="*/ 1478943 w 3721211"/>
                    <a:gd name="connsiteY97" fmla="*/ 222636 h 1630017"/>
                    <a:gd name="connsiteX98" fmla="*/ 1431235 w 3721211"/>
                    <a:gd name="connsiteY98" fmla="*/ 198783 h 1630017"/>
                    <a:gd name="connsiteX99" fmla="*/ 1232453 w 3721211"/>
                    <a:gd name="connsiteY99" fmla="*/ 206734 h 1630017"/>
                    <a:gd name="connsiteX100" fmla="*/ 1152939 w 3721211"/>
                    <a:gd name="connsiteY100" fmla="*/ 95416 h 1630017"/>
                    <a:gd name="connsiteX101" fmla="*/ 1049573 w 3721211"/>
                    <a:gd name="connsiteY101" fmla="*/ 47708 h 1630017"/>
                    <a:gd name="connsiteX102" fmla="*/ 906449 w 3721211"/>
                    <a:gd name="connsiteY102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560320 w 3721211"/>
                    <a:gd name="connsiteY45" fmla="*/ 1216549 h 1630017"/>
                    <a:gd name="connsiteX46" fmla="*/ 2687541 w 3721211"/>
                    <a:gd name="connsiteY46" fmla="*/ 1256306 h 1630017"/>
                    <a:gd name="connsiteX47" fmla="*/ 2782957 w 3721211"/>
                    <a:gd name="connsiteY47" fmla="*/ 1272209 h 1630017"/>
                    <a:gd name="connsiteX48" fmla="*/ 2838616 w 3721211"/>
                    <a:gd name="connsiteY48" fmla="*/ 1327868 h 1630017"/>
                    <a:gd name="connsiteX49" fmla="*/ 2830665 w 3721211"/>
                    <a:gd name="connsiteY49" fmla="*/ 1431235 h 1630017"/>
                    <a:gd name="connsiteX50" fmla="*/ 2894275 w 3721211"/>
                    <a:gd name="connsiteY50" fmla="*/ 1439186 h 1630017"/>
                    <a:gd name="connsiteX51" fmla="*/ 3005593 w 3721211"/>
                    <a:gd name="connsiteY51" fmla="*/ 1327868 h 1630017"/>
                    <a:gd name="connsiteX52" fmla="*/ 3053301 w 3721211"/>
                    <a:gd name="connsiteY52" fmla="*/ 1296063 h 1630017"/>
                    <a:gd name="connsiteX53" fmla="*/ 3116912 w 3721211"/>
                    <a:gd name="connsiteY53" fmla="*/ 1351722 h 1630017"/>
                    <a:gd name="connsiteX54" fmla="*/ 3204376 w 3721211"/>
                    <a:gd name="connsiteY54" fmla="*/ 1407381 h 1630017"/>
                    <a:gd name="connsiteX55" fmla="*/ 3299792 w 3721211"/>
                    <a:gd name="connsiteY55" fmla="*/ 1526650 h 1630017"/>
                    <a:gd name="connsiteX56" fmla="*/ 3379305 w 3721211"/>
                    <a:gd name="connsiteY56" fmla="*/ 1606163 h 1630017"/>
                    <a:gd name="connsiteX57" fmla="*/ 3458818 w 3721211"/>
                    <a:gd name="connsiteY57" fmla="*/ 1630017 h 1630017"/>
                    <a:gd name="connsiteX58" fmla="*/ 3578087 w 3721211"/>
                    <a:gd name="connsiteY58" fmla="*/ 1630017 h 1630017"/>
                    <a:gd name="connsiteX59" fmla="*/ 3617844 w 3721211"/>
                    <a:gd name="connsiteY59" fmla="*/ 1542553 h 1630017"/>
                    <a:gd name="connsiteX60" fmla="*/ 3617844 w 3721211"/>
                    <a:gd name="connsiteY60" fmla="*/ 1375576 h 1630017"/>
                    <a:gd name="connsiteX61" fmla="*/ 3681454 w 3721211"/>
                    <a:gd name="connsiteY61" fmla="*/ 1144988 h 1630017"/>
                    <a:gd name="connsiteX62" fmla="*/ 3657600 w 3721211"/>
                    <a:gd name="connsiteY62" fmla="*/ 938254 h 1630017"/>
                    <a:gd name="connsiteX63" fmla="*/ 3697357 w 3721211"/>
                    <a:gd name="connsiteY63" fmla="*/ 866692 h 1630017"/>
                    <a:gd name="connsiteX64" fmla="*/ 3721211 w 3721211"/>
                    <a:gd name="connsiteY64" fmla="*/ 795130 h 1630017"/>
                    <a:gd name="connsiteX65" fmla="*/ 3721211 w 3721211"/>
                    <a:gd name="connsiteY65" fmla="*/ 707666 h 1630017"/>
                    <a:gd name="connsiteX66" fmla="*/ 3617844 w 3721211"/>
                    <a:gd name="connsiteY66" fmla="*/ 707666 h 1630017"/>
                    <a:gd name="connsiteX67" fmla="*/ 3482672 w 3721211"/>
                    <a:gd name="connsiteY67" fmla="*/ 620202 h 1630017"/>
                    <a:gd name="connsiteX68" fmla="*/ 3411110 w 3721211"/>
                    <a:gd name="connsiteY68" fmla="*/ 588396 h 1630017"/>
                    <a:gd name="connsiteX69" fmla="*/ 3307743 w 3721211"/>
                    <a:gd name="connsiteY69" fmla="*/ 540689 h 1630017"/>
                    <a:gd name="connsiteX70" fmla="*/ 3283889 w 3721211"/>
                    <a:gd name="connsiteY70" fmla="*/ 453224 h 1630017"/>
                    <a:gd name="connsiteX71" fmla="*/ 3315694 w 3721211"/>
                    <a:gd name="connsiteY71" fmla="*/ 469127 h 1630017"/>
                    <a:gd name="connsiteX72" fmla="*/ 3275938 w 3721211"/>
                    <a:gd name="connsiteY72" fmla="*/ 349857 h 1630017"/>
                    <a:gd name="connsiteX73" fmla="*/ 3148717 w 3721211"/>
                    <a:gd name="connsiteY73" fmla="*/ 365760 h 1630017"/>
                    <a:gd name="connsiteX74" fmla="*/ 2989691 w 3721211"/>
                    <a:gd name="connsiteY74" fmla="*/ 310101 h 1630017"/>
                    <a:gd name="connsiteX75" fmla="*/ 2862470 w 3721211"/>
                    <a:gd name="connsiteY75" fmla="*/ 333955 h 1630017"/>
                    <a:gd name="connsiteX76" fmla="*/ 2655736 w 3721211"/>
                    <a:gd name="connsiteY76" fmla="*/ 389614 h 1630017"/>
                    <a:gd name="connsiteX77" fmla="*/ 2528515 w 3721211"/>
                    <a:gd name="connsiteY77" fmla="*/ 429370 h 1630017"/>
                    <a:gd name="connsiteX78" fmla="*/ 2528515 w 3721211"/>
                    <a:gd name="connsiteY78" fmla="*/ 556591 h 1630017"/>
                    <a:gd name="connsiteX79" fmla="*/ 2615979 w 3721211"/>
                    <a:gd name="connsiteY79" fmla="*/ 636104 h 1630017"/>
                    <a:gd name="connsiteX80" fmla="*/ 2615979 w 3721211"/>
                    <a:gd name="connsiteY80" fmla="*/ 659958 h 1630017"/>
                    <a:gd name="connsiteX81" fmla="*/ 2496710 w 3721211"/>
                    <a:gd name="connsiteY81" fmla="*/ 691763 h 1630017"/>
                    <a:gd name="connsiteX82" fmla="*/ 2456953 w 3721211"/>
                    <a:gd name="connsiteY82" fmla="*/ 636104 h 1630017"/>
                    <a:gd name="connsiteX83" fmla="*/ 2425148 w 3721211"/>
                    <a:gd name="connsiteY83" fmla="*/ 485029 h 1630017"/>
                    <a:gd name="connsiteX84" fmla="*/ 2385392 w 3721211"/>
                    <a:gd name="connsiteY84" fmla="*/ 485029 h 1630017"/>
                    <a:gd name="connsiteX85" fmla="*/ 2385392 w 3721211"/>
                    <a:gd name="connsiteY85" fmla="*/ 580445 h 1630017"/>
                    <a:gd name="connsiteX86" fmla="*/ 2289976 w 3721211"/>
                    <a:gd name="connsiteY86" fmla="*/ 516835 h 1630017"/>
                    <a:gd name="connsiteX87" fmla="*/ 2258171 w 3721211"/>
                    <a:gd name="connsiteY87" fmla="*/ 477078 h 1630017"/>
                    <a:gd name="connsiteX88" fmla="*/ 2210463 w 3721211"/>
                    <a:gd name="connsiteY88" fmla="*/ 453224 h 1630017"/>
                    <a:gd name="connsiteX89" fmla="*/ 2170706 w 3721211"/>
                    <a:gd name="connsiteY89" fmla="*/ 405516 h 1630017"/>
                    <a:gd name="connsiteX90" fmla="*/ 2019632 w 3721211"/>
                    <a:gd name="connsiteY90" fmla="*/ 405516 h 1630017"/>
                    <a:gd name="connsiteX91" fmla="*/ 2011680 w 3721211"/>
                    <a:gd name="connsiteY91" fmla="*/ 373711 h 1630017"/>
                    <a:gd name="connsiteX92" fmla="*/ 1948070 w 3721211"/>
                    <a:gd name="connsiteY92" fmla="*/ 357809 h 1630017"/>
                    <a:gd name="connsiteX93" fmla="*/ 1948070 w 3721211"/>
                    <a:gd name="connsiteY93" fmla="*/ 341906 h 1630017"/>
                    <a:gd name="connsiteX94" fmla="*/ 1796995 w 3721211"/>
                    <a:gd name="connsiteY94" fmla="*/ 341906 h 1630017"/>
                    <a:gd name="connsiteX95" fmla="*/ 1677726 w 3721211"/>
                    <a:gd name="connsiteY95" fmla="*/ 333955 h 1630017"/>
                    <a:gd name="connsiteX96" fmla="*/ 1566407 w 3721211"/>
                    <a:gd name="connsiteY96" fmla="*/ 278296 h 1630017"/>
                    <a:gd name="connsiteX97" fmla="*/ 1478943 w 3721211"/>
                    <a:gd name="connsiteY97" fmla="*/ 222636 h 1630017"/>
                    <a:gd name="connsiteX98" fmla="*/ 1431235 w 3721211"/>
                    <a:gd name="connsiteY98" fmla="*/ 198783 h 1630017"/>
                    <a:gd name="connsiteX99" fmla="*/ 1232453 w 3721211"/>
                    <a:gd name="connsiteY99" fmla="*/ 206734 h 1630017"/>
                    <a:gd name="connsiteX100" fmla="*/ 1152939 w 3721211"/>
                    <a:gd name="connsiteY100" fmla="*/ 95416 h 1630017"/>
                    <a:gd name="connsiteX101" fmla="*/ 1049573 w 3721211"/>
                    <a:gd name="connsiteY101" fmla="*/ 47708 h 1630017"/>
                    <a:gd name="connsiteX102" fmla="*/ 906449 w 3721211"/>
                    <a:gd name="connsiteY102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37684 w 3721211"/>
                    <a:gd name="connsiteY45" fmla="*/ 795130 h 1630017"/>
                    <a:gd name="connsiteX46" fmla="*/ 2560320 w 3721211"/>
                    <a:gd name="connsiteY46" fmla="*/ 1216549 h 1630017"/>
                    <a:gd name="connsiteX47" fmla="*/ 2687541 w 3721211"/>
                    <a:gd name="connsiteY47" fmla="*/ 1256306 h 1630017"/>
                    <a:gd name="connsiteX48" fmla="*/ 2782957 w 3721211"/>
                    <a:gd name="connsiteY48" fmla="*/ 1272209 h 1630017"/>
                    <a:gd name="connsiteX49" fmla="*/ 2838616 w 3721211"/>
                    <a:gd name="connsiteY49" fmla="*/ 1327868 h 1630017"/>
                    <a:gd name="connsiteX50" fmla="*/ 2830665 w 3721211"/>
                    <a:gd name="connsiteY50" fmla="*/ 1431235 h 1630017"/>
                    <a:gd name="connsiteX51" fmla="*/ 2894275 w 3721211"/>
                    <a:gd name="connsiteY51" fmla="*/ 1439186 h 1630017"/>
                    <a:gd name="connsiteX52" fmla="*/ 3005593 w 3721211"/>
                    <a:gd name="connsiteY52" fmla="*/ 1327868 h 1630017"/>
                    <a:gd name="connsiteX53" fmla="*/ 3053301 w 3721211"/>
                    <a:gd name="connsiteY53" fmla="*/ 1296063 h 1630017"/>
                    <a:gd name="connsiteX54" fmla="*/ 3116912 w 3721211"/>
                    <a:gd name="connsiteY54" fmla="*/ 1351722 h 1630017"/>
                    <a:gd name="connsiteX55" fmla="*/ 3204376 w 3721211"/>
                    <a:gd name="connsiteY55" fmla="*/ 1407381 h 1630017"/>
                    <a:gd name="connsiteX56" fmla="*/ 3299792 w 3721211"/>
                    <a:gd name="connsiteY56" fmla="*/ 1526650 h 1630017"/>
                    <a:gd name="connsiteX57" fmla="*/ 3379305 w 3721211"/>
                    <a:gd name="connsiteY57" fmla="*/ 1606163 h 1630017"/>
                    <a:gd name="connsiteX58" fmla="*/ 3458818 w 3721211"/>
                    <a:gd name="connsiteY58" fmla="*/ 1630017 h 1630017"/>
                    <a:gd name="connsiteX59" fmla="*/ 3578087 w 3721211"/>
                    <a:gd name="connsiteY59" fmla="*/ 1630017 h 1630017"/>
                    <a:gd name="connsiteX60" fmla="*/ 3617844 w 3721211"/>
                    <a:gd name="connsiteY60" fmla="*/ 1542553 h 1630017"/>
                    <a:gd name="connsiteX61" fmla="*/ 3617844 w 3721211"/>
                    <a:gd name="connsiteY61" fmla="*/ 1375576 h 1630017"/>
                    <a:gd name="connsiteX62" fmla="*/ 3681454 w 3721211"/>
                    <a:gd name="connsiteY62" fmla="*/ 1144988 h 1630017"/>
                    <a:gd name="connsiteX63" fmla="*/ 3657600 w 3721211"/>
                    <a:gd name="connsiteY63" fmla="*/ 938254 h 1630017"/>
                    <a:gd name="connsiteX64" fmla="*/ 3697357 w 3721211"/>
                    <a:gd name="connsiteY64" fmla="*/ 866692 h 1630017"/>
                    <a:gd name="connsiteX65" fmla="*/ 3721211 w 3721211"/>
                    <a:gd name="connsiteY65" fmla="*/ 795130 h 1630017"/>
                    <a:gd name="connsiteX66" fmla="*/ 3721211 w 3721211"/>
                    <a:gd name="connsiteY66" fmla="*/ 707666 h 1630017"/>
                    <a:gd name="connsiteX67" fmla="*/ 3617844 w 3721211"/>
                    <a:gd name="connsiteY67" fmla="*/ 707666 h 1630017"/>
                    <a:gd name="connsiteX68" fmla="*/ 3482672 w 3721211"/>
                    <a:gd name="connsiteY68" fmla="*/ 620202 h 1630017"/>
                    <a:gd name="connsiteX69" fmla="*/ 3411110 w 3721211"/>
                    <a:gd name="connsiteY69" fmla="*/ 588396 h 1630017"/>
                    <a:gd name="connsiteX70" fmla="*/ 3307743 w 3721211"/>
                    <a:gd name="connsiteY70" fmla="*/ 540689 h 1630017"/>
                    <a:gd name="connsiteX71" fmla="*/ 3283889 w 3721211"/>
                    <a:gd name="connsiteY71" fmla="*/ 453224 h 1630017"/>
                    <a:gd name="connsiteX72" fmla="*/ 3315694 w 3721211"/>
                    <a:gd name="connsiteY72" fmla="*/ 469127 h 1630017"/>
                    <a:gd name="connsiteX73" fmla="*/ 3275938 w 3721211"/>
                    <a:gd name="connsiteY73" fmla="*/ 349857 h 1630017"/>
                    <a:gd name="connsiteX74" fmla="*/ 3148717 w 3721211"/>
                    <a:gd name="connsiteY74" fmla="*/ 365760 h 1630017"/>
                    <a:gd name="connsiteX75" fmla="*/ 2989691 w 3721211"/>
                    <a:gd name="connsiteY75" fmla="*/ 310101 h 1630017"/>
                    <a:gd name="connsiteX76" fmla="*/ 2862470 w 3721211"/>
                    <a:gd name="connsiteY76" fmla="*/ 333955 h 1630017"/>
                    <a:gd name="connsiteX77" fmla="*/ 2655736 w 3721211"/>
                    <a:gd name="connsiteY77" fmla="*/ 389614 h 1630017"/>
                    <a:gd name="connsiteX78" fmla="*/ 2528515 w 3721211"/>
                    <a:gd name="connsiteY78" fmla="*/ 429370 h 1630017"/>
                    <a:gd name="connsiteX79" fmla="*/ 2528515 w 3721211"/>
                    <a:gd name="connsiteY79" fmla="*/ 556591 h 1630017"/>
                    <a:gd name="connsiteX80" fmla="*/ 2615979 w 3721211"/>
                    <a:gd name="connsiteY80" fmla="*/ 636104 h 1630017"/>
                    <a:gd name="connsiteX81" fmla="*/ 2615979 w 3721211"/>
                    <a:gd name="connsiteY81" fmla="*/ 659958 h 1630017"/>
                    <a:gd name="connsiteX82" fmla="*/ 2496710 w 3721211"/>
                    <a:gd name="connsiteY82" fmla="*/ 691763 h 1630017"/>
                    <a:gd name="connsiteX83" fmla="*/ 2456953 w 3721211"/>
                    <a:gd name="connsiteY83" fmla="*/ 636104 h 1630017"/>
                    <a:gd name="connsiteX84" fmla="*/ 2425148 w 3721211"/>
                    <a:gd name="connsiteY84" fmla="*/ 485029 h 1630017"/>
                    <a:gd name="connsiteX85" fmla="*/ 2385392 w 3721211"/>
                    <a:gd name="connsiteY85" fmla="*/ 485029 h 1630017"/>
                    <a:gd name="connsiteX86" fmla="*/ 2385392 w 3721211"/>
                    <a:gd name="connsiteY86" fmla="*/ 580445 h 1630017"/>
                    <a:gd name="connsiteX87" fmla="*/ 2289976 w 3721211"/>
                    <a:gd name="connsiteY87" fmla="*/ 516835 h 1630017"/>
                    <a:gd name="connsiteX88" fmla="*/ 2258171 w 3721211"/>
                    <a:gd name="connsiteY88" fmla="*/ 477078 h 1630017"/>
                    <a:gd name="connsiteX89" fmla="*/ 2210463 w 3721211"/>
                    <a:gd name="connsiteY89" fmla="*/ 453224 h 1630017"/>
                    <a:gd name="connsiteX90" fmla="*/ 2170706 w 3721211"/>
                    <a:gd name="connsiteY90" fmla="*/ 405516 h 1630017"/>
                    <a:gd name="connsiteX91" fmla="*/ 2019632 w 3721211"/>
                    <a:gd name="connsiteY91" fmla="*/ 405516 h 1630017"/>
                    <a:gd name="connsiteX92" fmla="*/ 2011680 w 3721211"/>
                    <a:gd name="connsiteY92" fmla="*/ 373711 h 1630017"/>
                    <a:gd name="connsiteX93" fmla="*/ 1948070 w 3721211"/>
                    <a:gd name="connsiteY93" fmla="*/ 357809 h 1630017"/>
                    <a:gd name="connsiteX94" fmla="*/ 1948070 w 3721211"/>
                    <a:gd name="connsiteY94" fmla="*/ 341906 h 1630017"/>
                    <a:gd name="connsiteX95" fmla="*/ 1796995 w 3721211"/>
                    <a:gd name="connsiteY95" fmla="*/ 341906 h 1630017"/>
                    <a:gd name="connsiteX96" fmla="*/ 1677726 w 3721211"/>
                    <a:gd name="connsiteY96" fmla="*/ 333955 h 1630017"/>
                    <a:gd name="connsiteX97" fmla="*/ 1566407 w 3721211"/>
                    <a:gd name="connsiteY97" fmla="*/ 278296 h 1630017"/>
                    <a:gd name="connsiteX98" fmla="*/ 1478943 w 3721211"/>
                    <a:gd name="connsiteY98" fmla="*/ 222636 h 1630017"/>
                    <a:gd name="connsiteX99" fmla="*/ 1431235 w 3721211"/>
                    <a:gd name="connsiteY99" fmla="*/ 198783 h 1630017"/>
                    <a:gd name="connsiteX100" fmla="*/ 1232453 w 3721211"/>
                    <a:gd name="connsiteY100" fmla="*/ 206734 h 1630017"/>
                    <a:gd name="connsiteX101" fmla="*/ 1152939 w 3721211"/>
                    <a:gd name="connsiteY101" fmla="*/ 95416 h 1630017"/>
                    <a:gd name="connsiteX102" fmla="*/ 1049573 w 3721211"/>
                    <a:gd name="connsiteY102" fmla="*/ 47708 h 1630017"/>
                    <a:gd name="connsiteX103" fmla="*/ 906449 w 3721211"/>
                    <a:gd name="connsiteY103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560320 w 3721211"/>
                    <a:gd name="connsiteY46" fmla="*/ 1216549 h 1630017"/>
                    <a:gd name="connsiteX47" fmla="*/ 2687541 w 3721211"/>
                    <a:gd name="connsiteY47" fmla="*/ 1256306 h 1630017"/>
                    <a:gd name="connsiteX48" fmla="*/ 2782957 w 3721211"/>
                    <a:gd name="connsiteY48" fmla="*/ 1272209 h 1630017"/>
                    <a:gd name="connsiteX49" fmla="*/ 2838616 w 3721211"/>
                    <a:gd name="connsiteY49" fmla="*/ 1327868 h 1630017"/>
                    <a:gd name="connsiteX50" fmla="*/ 2830665 w 3721211"/>
                    <a:gd name="connsiteY50" fmla="*/ 1431235 h 1630017"/>
                    <a:gd name="connsiteX51" fmla="*/ 2894275 w 3721211"/>
                    <a:gd name="connsiteY51" fmla="*/ 1439186 h 1630017"/>
                    <a:gd name="connsiteX52" fmla="*/ 3005593 w 3721211"/>
                    <a:gd name="connsiteY52" fmla="*/ 1327868 h 1630017"/>
                    <a:gd name="connsiteX53" fmla="*/ 3053301 w 3721211"/>
                    <a:gd name="connsiteY53" fmla="*/ 1296063 h 1630017"/>
                    <a:gd name="connsiteX54" fmla="*/ 3116912 w 3721211"/>
                    <a:gd name="connsiteY54" fmla="*/ 1351722 h 1630017"/>
                    <a:gd name="connsiteX55" fmla="*/ 3204376 w 3721211"/>
                    <a:gd name="connsiteY55" fmla="*/ 1407381 h 1630017"/>
                    <a:gd name="connsiteX56" fmla="*/ 3299792 w 3721211"/>
                    <a:gd name="connsiteY56" fmla="*/ 1526650 h 1630017"/>
                    <a:gd name="connsiteX57" fmla="*/ 3379305 w 3721211"/>
                    <a:gd name="connsiteY57" fmla="*/ 1606163 h 1630017"/>
                    <a:gd name="connsiteX58" fmla="*/ 3458818 w 3721211"/>
                    <a:gd name="connsiteY58" fmla="*/ 1630017 h 1630017"/>
                    <a:gd name="connsiteX59" fmla="*/ 3578087 w 3721211"/>
                    <a:gd name="connsiteY59" fmla="*/ 1630017 h 1630017"/>
                    <a:gd name="connsiteX60" fmla="*/ 3617844 w 3721211"/>
                    <a:gd name="connsiteY60" fmla="*/ 1542553 h 1630017"/>
                    <a:gd name="connsiteX61" fmla="*/ 3617844 w 3721211"/>
                    <a:gd name="connsiteY61" fmla="*/ 1375576 h 1630017"/>
                    <a:gd name="connsiteX62" fmla="*/ 3681454 w 3721211"/>
                    <a:gd name="connsiteY62" fmla="*/ 1144988 h 1630017"/>
                    <a:gd name="connsiteX63" fmla="*/ 3657600 w 3721211"/>
                    <a:gd name="connsiteY63" fmla="*/ 938254 h 1630017"/>
                    <a:gd name="connsiteX64" fmla="*/ 3697357 w 3721211"/>
                    <a:gd name="connsiteY64" fmla="*/ 866692 h 1630017"/>
                    <a:gd name="connsiteX65" fmla="*/ 3721211 w 3721211"/>
                    <a:gd name="connsiteY65" fmla="*/ 795130 h 1630017"/>
                    <a:gd name="connsiteX66" fmla="*/ 3721211 w 3721211"/>
                    <a:gd name="connsiteY66" fmla="*/ 707666 h 1630017"/>
                    <a:gd name="connsiteX67" fmla="*/ 3617844 w 3721211"/>
                    <a:gd name="connsiteY67" fmla="*/ 707666 h 1630017"/>
                    <a:gd name="connsiteX68" fmla="*/ 3482672 w 3721211"/>
                    <a:gd name="connsiteY68" fmla="*/ 620202 h 1630017"/>
                    <a:gd name="connsiteX69" fmla="*/ 3411110 w 3721211"/>
                    <a:gd name="connsiteY69" fmla="*/ 588396 h 1630017"/>
                    <a:gd name="connsiteX70" fmla="*/ 3307743 w 3721211"/>
                    <a:gd name="connsiteY70" fmla="*/ 540689 h 1630017"/>
                    <a:gd name="connsiteX71" fmla="*/ 3283889 w 3721211"/>
                    <a:gd name="connsiteY71" fmla="*/ 453224 h 1630017"/>
                    <a:gd name="connsiteX72" fmla="*/ 3315694 w 3721211"/>
                    <a:gd name="connsiteY72" fmla="*/ 469127 h 1630017"/>
                    <a:gd name="connsiteX73" fmla="*/ 3275938 w 3721211"/>
                    <a:gd name="connsiteY73" fmla="*/ 349857 h 1630017"/>
                    <a:gd name="connsiteX74" fmla="*/ 3148717 w 3721211"/>
                    <a:gd name="connsiteY74" fmla="*/ 365760 h 1630017"/>
                    <a:gd name="connsiteX75" fmla="*/ 2989691 w 3721211"/>
                    <a:gd name="connsiteY75" fmla="*/ 310101 h 1630017"/>
                    <a:gd name="connsiteX76" fmla="*/ 2862470 w 3721211"/>
                    <a:gd name="connsiteY76" fmla="*/ 333955 h 1630017"/>
                    <a:gd name="connsiteX77" fmla="*/ 2655736 w 3721211"/>
                    <a:gd name="connsiteY77" fmla="*/ 389614 h 1630017"/>
                    <a:gd name="connsiteX78" fmla="*/ 2528515 w 3721211"/>
                    <a:gd name="connsiteY78" fmla="*/ 429370 h 1630017"/>
                    <a:gd name="connsiteX79" fmla="*/ 2528515 w 3721211"/>
                    <a:gd name="connsiteY79" fmla="*/ 556591 h 1630017"/>
                    <a:gd name="connsiteX80" fmla="*/ 2615979 w 3721211"/>
                    <a:gd name="connsiteY80" fmla="*/ 636104 h 1630017"/>
                    <a:gd name="connsiteX81" fmla="*/ 2615979 w 3721211"/>
                    <a:gd name="connsiteY81" fmla="*/ 659958 h 1630017"/>
                    <a:gd name="connsiteX82" fmla="*/ 2496710 w 3721211"/>
                    <a:gd name="connsiteY82" fmla="*/ 691763 h 1630017"/>
                    <a:gd name="connsiteX83" fmla="*/ 2456953 w 3721211"/>
                    <a:gd name="connsiteY83" fmla="*/ 636104 h 1630017"/>
                    <a:gd name="connsiteX84" fmla="*/ 2425148 w 3721211"/>
                    <a:gd name="connsiteY84" fmla="*/ 485029 h 1630017"/>
                    <a:gd name="connsiteX85" fmla="*/ 2385392 w 3721211"/>
                    <a:gd name="connsiteY85" fmla="*/ 485029 h 1630017"/>
                    <a:gd name="connsiteX86" fmla="*/ 2385392 w 3721211"/>
                    <a:gd name="connsiteY86" fmla="*/ 580445 h 1630017"/>
                    <a:gd name="connsiteX87" fmla="*/ 2289976 w 3721211"/>
                    <a:gd name="connsiteY87" fmla="*/ 516835 h 1630017"/>
                    <a:gd name="connsiteX88" fmla="*/ 2258171 w 3721211"/>
                    <a:gd name="connsiteY88" fmla="*/ 477078 h 1630017"/>
                    <a:gd name="connsiteX89" fmla="*/ 2210463 w 3721211"/>
                    <a:gd name="connsiteY89" fmla="*/ 453224 h 1630017"/>
                    <a:gd name="connsiteX90" fmla="*/ 2170706 w 3721211"/>
                    <a:gd name="connsiteY90" fmla="*/ 405516 h 1630017"/>
                    <a:gd name="connsiteX91" fmla="*/ 2019632 w 3721211"/>
                    <a:gd name="connsiteY91" fmla="*/ 405516 h 1630017"/>
                    <a:gd name="connsiteX92" fmla="*/ 2011680 w 3721211"/>
                    <a:gd name="connsiteY92" fmla="*/ 373711 h 1630017"/>
                    <a:gd name="connsiteX93" fmla="*/ 1948070 w 3721211"/>
                    <a:gd name="connsiteY93" fmla="*/ 357809 h 1630017"/>
                    <a:gd name="connsiteX94" fmla="*/ 1948070 w 3721211"/>
                    <a:gd name="connsiteY94" fmla="*/ 341906 h 1630017"/>
                    <a:gd name="connsiteX95" fmla="*/ 1796995 w 3721211"/>
                    <a:gd name="connsiteY95" fmla="*/ 341906 h 1630017"/>
                    <a:gd name="connsiteX96" fmla="*/ 1677726 w 3721211"/>
                    <a:gd name="connsiteY96" fmla="*/ 333955 h 1630017"/>
                    <a:gd name="connsiteX97" fmla="*/ 1566407 w 3721211"/>
                    <a:gd name="connsiteY97" fmla="*/ 278296 h 1630017"/>
                    <a:gd name="connsiteX98" fmla="*/ 1478943 w 3721211"/>
                    <a:gd name="connsiteY98" fmla="*/ 222636 h 1630017"/>
                    <a:gd name="connsiteX99" fmla="*/ 1431235 w 3721211"/>
                    <a:gd name="connsiteY99" fmla="*/ 198783 h 1630017"/>
                    <a:gd name="connsiteX100" fmla="*/ 1232453 w 3721211"/>
                    <a:gd name="connsiteY100" fmla="*/ 206734 h 1630017"/>
                    <a:gd name="connsiteX101" fmla="*/ 1152939 w 3721211"/>
                    <a:gd name="connsiteY101" fmla="*/ 95416 h 1630017"/>
                    <a:gd name="connsiteX102" fmla="*/ 1049573 w 3721211"/>
                    <a:gd name="connsiteY102" fmla="*/ 47708 h 1630017"/>
                    <a:gd name="connsiteX103" fmla="*/ 906449 w 3721211"/>
                    <a:gd name="connsiteY103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409246 w 3721211"/>
                    <a:gd name="connsiteY46" fmla="*/ 803082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409246 w 3721211"/>
                    <a:gd name="connsiteY46" fmla="*/ 811034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441051 w 3721211"/>
                    <a:gd name="connsiteY48" fmla="*/ 922351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377440 w 3721211"/>
                    <a:gd name="connsiteY49" fmla="*/ 914400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353586 w 3721211"/>
                    <a:gd name="connsiteY49" fmla="*/ 1073426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64905 w 3721211"/>
                    <a:gd name="connsiteY49" fmla="*/ 1121134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584174 w 3721211"/>
                    <a:gd name="connsiteY51" fmla="*/ 1152939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886324 w 3721211"/>
                    <a:gd name="connsiteY51" fmla="*/ 675861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886324 w 3721211"/>
                    <a:gd name="connsiteY51" fmla="*/ 675861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2798859 w 3721211"/>
                    <a:gd name="connsiteY53" fmla="*/ 1073426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3156667 w 3721211"/>
                    <a:gd name="connsiteY53" fmla="*/ 962107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156667 w 3721211"/>
                    <a:gd name="connsiteY53" fmla="*/ 962107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926080 w 3721211"/>
                    <a:gd name="connsiteY55" fmla="*/ 1057523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997642 w 3721211"/>
                    <a:gd name="connsiteY55" fmla="*/ 108137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3379305 w 3721211"/>
                    <a:gd name="connsiteY54" fmla="*/ 930303 h 1630017"/>
                    <a:gd name="connsiteX55" fmla="*/ 2997642 w 3721211"/>
                    <a:gd name="connsiteY55" fmla="*/ 108137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3379305 w 3721211"/>
                    <a:gd name="connsiteY54" fmla="*/ 930303 h 1630017"/>
                    <a:gd name="connsiteX55" fmla="*/ 2814762 w 3721211"/>
                    <a:gd name="connsiteY55" fmla="*/ 120064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767054 w 3721211"/>
                    <a:gd name="connsiteY57" fmla="*/ 1304014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727298 w 3721211"/>
                    <a:gd name="connsiteY58" fmla="*/ 1319916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488758 w 3721211"/>
                    <a:gd name="connsiteY48" fmla="*/ 1423283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49572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289976 w 3721211"/>
                    <a:gd name="connsiteY39" fmla="*/ 1176793 h 1630017"/>
                    <a:gd name="connsiteX40" fmla="*/ 2162755 w 3721211"/>
                    <a:gd name="connsiteY40" fmla="*/ 1160890 h 1630017"/>
                    <a:gd name="connsiteX41" fmla="*/ 2218415 w 3721211"/>
                    <a:gd name="connsiteY41" fmla="*/ 763325 h 1630017"/>
                    <a:gd name="connsiteX42" fmla="*/ 2274073 w 3721211"/>
                    <a:gd name="connsiteY42" fmla="*/ 739471 h 1630017"/>
                    <a:gd name="connsiteX43" fmla="*/ 2282025 w 3721211"/>
                    <a:gd name="connsiteY43" fmla="*/ 691763 h 1630017"/>
                    <a:gd name="connsiteX44" fmla="*/ 2369489 w 3721211"/>
                    <a:gd name="connsiteY44" fmla="*/ 675860 h 1630017"/>
                    <a:gd name="connsiteX45" fmla="*/ 2385392 w 3721211"/>
                    <a:gd name="connsiteY45" fmla="*/ 834888 h 1630017"/>
                    <a:gd name="connsiteX46" fmla="*/ 2329733 w 3721211"/>
                    <a:gd name="connsiteY46" fmla="*/ 826935 h 1630017"/>
                    <a:gd name="connsiteX47" fmla="*/ 2353586 w 3721211"/>
                    <a:gd name="connsiteY47" fmla="*/ 1049572 h 1630017"/>
                    <a:gd name="connsiteX48" fmla="*/ 2480808 w 3721211"/>
                    <a:gd name="connsiteY48" fmla="*/ 1089328 h 1630017"/>
                    <a:gd name="connsiteX49" fmla="*/ 2512613 w 3721211"/>
                    <a:gd name="connsiteY49" fmla="*/ 946205 h 1630017"/>
                    <a:gd name="connsiteX50" fmla="*/ 2782957 w 3721211"/>
                    <a:gd name="connsiteY50" fmla="*/ 922352 h 1630017"/>
                    <a:gd name="connsiteX51" fmla="*/ 2854518 w 3721211"/>
                    <a:gd name="connsiteY51" fmla="*/ 850790 h 1630017"/>
                    <a:gd name="connsiteX52" fmla="*/ 3029446 w 3721211"/>
                    <a:gd name="connsiteY52" fmla="*/ 858740 h 1630017"/>
                    <a:gd name="connsiteX53" fmla="*/ 2989691 w 3721211"/>
                    <a:gd name="connsiteY53" fmla="*/ 1065475 h 1630017"/>
                    <a:gd name="connsiteX54" fmla="*/ 2830665 w 3721211"/>
                    <a:gd name="connsiteY54" fmla="*/ 1160890 h 1630017"/>
                    <a:gd name="connsiteX55" fmla="*/ 2560321 w 3721211"/>
                    <a:gd name="connsiteY55" fmla="*/ 1089329 h 1630017"/>
                    <a:gd name="connsiteX56" fmla="*/ 2544417 w 3721211"/>
                    <a:gd name="connsiteY56" fmla="*/ 1192695 h 1630017"/>
                    <a:gd name="connsiteX57" fmla="*/ 2814762 w 3721211"/>
                    <a:gd name="connsiteY57" fmla="*/ 1304013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3721211" h="1630017">
                      <a:moveTo>
                        <a:pt x="906449" y="0"/>
                      </a:moveTo>
                      <a:lnTo>
                        <a:pt x="0" y="882595"/>
                      </a:lnTo>
                      <a:lnTo>
                        <a:pt x="15903" y="1129085"/>
                      </a:lnTo>
                      <a:lnTo>
                        <a:pt x="55659" y="1129085"/>
                      </a:lnTo>
                      <a:lnTo>
                        <a:pt x="111319" y="1176793"/>
                      </a:lnTo>
                      <a:lnTo>
                        <a:pt x="182880" y="1200647"/>
                      </a:lnTo>
                      <a:lnTo>
                        <a:pt x="246491" y="1160890"/>
                      </a:lnTo>
                      <a:lnTo>
                        <a:pt x="238539" y="1073426"/>
                      </a:lnTo>
                      <a:lnTo>
                        <a:pt x="326004" y="1073426"/>
                      </a:lnTo>
                      <a:lnTo>
                        <a:pt x="405517" y="1113183"/>
                      </a:lnTo>
                      <a:lnTo>
                        <a:pt x="429371" y="1176793"/>
                      </a:lnTo>
                      <a:lnTo>
                        <a:pt x="508884" y="1121134"/>
                      </a:lnTo>
                      <a:lnTo>
                        <a:pt x="548640" y="1057523"/>
                      </a:lnTo>
                      <a:lnTo>
                        <a:pt x="604299" y="1057523"/>
                      </a:lnTo>
                      <a:lnTo>
                        <a:pt x="707666" y="1033669"/>
                      </a:lnTo>
                      <a:lnTo>
                        <a:pt x="763326" y="993913"/>
                      </a:lnTo>
                      <a:lnTo>
                        <a:pt x="811033" y="930303"/>
                      </a:lnTo>
                      <a:lnTo>
                        <a:pt x="882595" y="938254"/>
                      </a:lnTo>
                      <a:lnTo>
                        <a:pt x="898498" y="1017767"/>
                      </a:lnTo>
                      <a:lnTo>
                        <a:pt x="1001865" y="1017767"/>
                      </a:lnTo>
                      <a:lnTo>
                        <a:pt x="1025719" y="1097280"/>
                      </a:lnTo>
                      <a:lnTo>
                        <a:pt x="1097280" y="1113183"/>
                      </a:lnTo>
                      <a:lnTo>
                        <a:pt x="1216550" y="1129085"/>
                      </a:lnTo>
                      <a:lnTo>
                        <a:pt x="1288112" y="1160890"/>
                      </a:lnTo>
                      <a:lnTo>
                        <a:pt x="1367625" y="1208598"/>
                      </a:lnTo>
                      <a:lnTo>
                        <a:pt x="1463040" y="1232452"/>
                      </a:lnTo>
                      <a:lnTo>
                        <a:pt x="1590261" y="1240403"/>
                      </a:lnTo>
                      <a:lnTo>
                        <a:pt x="1669774" y="1240403"/>
                      </a:lnTo>
                      <a:lnTo>
                        <a:pt x="1765190" y="1240403"/>
                      </a:lnTo>
                      <a:lnTo>
                        <a:pt x="1828800" y="1240403"/>
                      </a:lnTo>
                      <a:lnTo>
                        <a:pt x="1892411" y="1280160"/>
                      </a:lnTo>
                      <a:lnTo>
                        <a:pt x="2027583" y="1248355"/>
                      </a:lnTo>
                      <a:lnTo>
                        <a:pt x="2035534" y="1335819"/>
                      </a:lnTo>
                      <a:lnTo>
                        <a:pt x="2035534" y="1431235"/>
                      </a:lnTo>
                      <a:lnTo>
                        <a:pt x="2035534" y="1494845"/>
                      </a:lnTo>
                      <a:lnTo>
                        <a:pt x="2210463" y="1494845"/>
                      </a:lnTo>
                      <a:lnTo>
                        <a:pt x="2202512" y="1391478"/>
                      </a:lnTo>
                      <a:lnTo>
                        <a:pt x="2321781" y="1319916"/>
                      </a:lnTo>
                      <a:lnTo>
                        <a:pt x="2282025" y="1240403"/>
                      </a:lnTo>
                      <a:lnTo>
                        <a:pt x="2289976" y="1176793"/>
                      </a:lnTo>
                      <a:lnTo>
                        <a:pt x="2162755" y="1160890"/>
                      </a:lnTo>
                      <a:lnTo>
                        <a:pt x="2218415" y="763325"/>
                      </a:lnTo>
                      <a:lnTo>
                        <a:pt x="2274073" y="739471"/>
                      </a:lnTo>
                      <a:lnTo>
                        <a:pt x="2282025" y="691763"/>
                      </a:lnTo>
                      <a:lnTo>
                        <a:pt x="2369489" y="675860"/>
                      </a:lnTo>
                      <a:lnTo>
                        <a:pt x="2385392" y="834888"/>
                      </a:lnTo>
                      <a:lnTo>
                        <a:pt x="2329733" y="826935"/>
                      </a:lnTo>
                      <a:lnTo>
                        <a:pt x="2353586" y="1049572"/>
                      </a:lnTo>
                      <a:lnTo>
                        <a:pt x="2480808" y="1089328"/>
                      </a:lnTo>
                      <a:lnTo>
                        <a:pt x="2512613" y="946205"/>
                      </a:lnTo>
                      <a:lnTo>
                        <a:pt x="2782957" y="922352"/>
                      </a:lnTo>
                      <a:lnTo>
                        <a:pt x="2854518" y="850790"/>
                      </a:lnTo>
                      <a:lnTo>
                        <a:pt x="3029446" y="858740"/>
                      </a:lnTo>
                      <a:lnTo>
                        <a:pt x="2989691" y="1065475"/>
                      </a:lnTo>
                      <a:lnTo>
                        <a:pt x="2830665" y="1160890"/>
                      </a:lnTo>
                      <a:lnTo>
                        <a:pt x="2560321" y="1089329"/>
                      </a:lnTo>
                      <a:lnTo>
                        <a:pt x="2544417" y="1192695"/>
                      </a:lnTo>
                      <a:lnTo>
                        <a:pt x="2814762" y="1304013"/>
                      </a:lnTo>
                      <a:lnTo>
                        <a:pt x="2894275" y="1439186"/>
                      </a:lnTo>
                      <a:lnTo>
                        <a:pt x="3005593" y="1327868"/>
                      </a:lnTo>
                      <a:lnTo>
                        <a:pt x="3053301" y="1296063"/>
                      </a:lnTo>
                      <a:lnTo>
                        <a:pt x="3116912" y="1351722"/>
                      </a:lnTo>
                      <a:lnTo>
                        <a:pt x="3204376" y="1407381"/>
                      </a:lnTo>
                      <a:lnTo>
                        <a:pt x="3299792" y="1526650"/>
                      </a:lnTo>
                      <a:lnTo>
                        <a:pt x="3379305" y="1606163"/>
                      </a:lnTo>
                      <a:lnTo>
                        <a:pt x="3458818" y="1630017"/>
                      </a:lnTo>
                      <a:lnTo>
                        <a:pt x="3578087" y="1630017"/>
                      </a:lnTo>
                      <a:lnTo>
                        <a:pt x="3617844" y="1542553"/>
                      </a:lnTo>
                      <a:lnTo>
                        <a:pt x="3617844" y="1375576"/>
                      </a:lnTo>
                      <a:lnTo>
                        <a:pt x="3681454" y="1144988"/>
                      </a:lnTo>
                      <a:lnTo>
                        <a:pt x="3657600" y="938254"/>
                      </a:lnTo>
                      <a:lnTo>
                        <a:pt x="3697357" y="866692"/>
                      </a:lnTo>
                      <a:lnTo>
                        <a:pt x="3721211" y="795130"/>
                      </a:lnTo>
                      <a:lnTo>
                        <a:pt x="3721211" y="707666"/>
                      </a:lnTo>
                      <a:lnTo>
                        <a:pt x="3617844" y="707666"/>
                      </a:lnTo>
                      <a:lnTo>
                        <a:pt x="3482672" y="620202"/>
                      </a:lnTo>
                      <a:lnTo>
                        <a:pt x="3411110" y="588396"/>
                      </a:lnTo>
                      <a:lnTo>
                        <a:pt x="3307743" y="540689"/>
                      </a:lnTo>
                      <a:lnTo>
                        <a:pt x="3283889" y="453224"/>
                      </a:lnTo>
                      <a:lnTo>
                        <a:pt x="3315694" y="469127"/>
                      </a:lnTo>
                      <a:lnTo>
                        <a:pt x="3275938" y="349857"/>
                      </a:lnTo>
                      <a:lnTo>
                        <a:pt x="3148717" y="365760"/>
                      </a:lnTo>
                      <a:lnTo>
                        <a:pt x="2989691" y="310101"/>
                      </a:lnTo>
                      <a:lnTo>
                        <a:pt x="2862470" y="333955"/>
                      </a:lnTo>
                      <a:lnTo>
                        <a:pt x="2655736" y="389614"/>
                      </a:lnTo>
                      <a:lnTo>
                        <a:pt x="2528515" y="429370"/>
                      </a:lnTo>
                      <a:lnTo>
                        <a:pt x="2528515" y="556591"/>
                      </a:lnTo>
                      <a:lnTo>
                        <a:pt x="2615979" y="636104"/>
                      </a:lnTo>
                      <a:lnTo>
                        <a:pt x="2615979" y="659958"/>
                      </a:lnTo>
                      <a:lnTo>
                        <a:pt x="2496710" y="691763"/>
                      </a:lnTo>
                      <a:lnTo>
                        <a:pt x="2456953" y="636104"/>
                      </a:lnTo>
                      <a:lnTo>
                        <a:pt x="2425148" y="485029"/>
                      </a:lnTo>
                      <a:lnTo>
                        <a:pt x="2385392" y="485029"/>
                      </a:lnTo>
                      <a:lnTo>
                        <a:pt x="2385392" y="580445"/>
                      </a:lnTo>
                      <a:lnTo>
                        <a:pt x="2289976" y="516835"/>
                      </a:lnTo>
                      <a:lnTo>
                        <a:pt x="2258171" y="477078"/>
                      </a:lnTo>
                      <a:lnTo>
                        <a:pt x="2210463" y="453224"/>
                      </a:lnTo>
                      <a:lnTo>
                        <a:pt x="2170706" y="405516"/>
                      </a:lnTo>
                      <a:lnTo>
                        <a:pt x="2019632" y="405516"/>
                      </a:lnTo>
                      <a:lnTo>
                        <a:pt x="2011680" y="373711"/>
                      </a:lnTo>
                      <a:lnTo>
                        <a:pt x="1948070" y="357809"/>
                      </a:lnTo>
                      <a:lnTo>
                        <a:pt x="1948070" y="341906"/>
                      </a:lnTo>
                      <a:lnTo>
                        <a:pt x="1796995" y="341906"/>
                      </a:lnTo>
                      <a:lnTo>
                        <a:pt x="1677726" y="333955"/>
                      </a:lnTo>
                      <a:lnTo>
                        <a:pt x="1566407" y="278296"/>
                      </a:lnTo>
                      <a:lnTo>
                        <a:pt x="1478943" y="222636"/>
                      </a:lnTo>
                      <a:lnTo>
                        <a:pt x="1431235" y="198783"/>
                      </a:lnTo>
                      <a:lnTo>
                        <a:pt x="1232453" y="206734"/>
                      </a:lnTo>
                      <a:lnTo>
                        <a:pt x="1152939" y="95416"/>
                      </a:lnTo>
                      <a:lnTo>
                        <a:pt x="1049573" y="47708"/>
                      </a:lnTo>
                      <a:lnTo>
                        <a:pt x="906449" y="0"/>
                      </a:lnTo>
                      <a:close/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65" name="Group 394"/>
              <p:cNvGrpSpPr>
                <a:grpSpLocks noChangeAspect="1"/>
              </p:cNvGrpSpPr>
              <p:nvPr/>
            </p:nvGrpSpPr>
            <p:grpSpPr>
              <a:xfrm>
                <a:off x="1455608" y="2921598"/>
                <a:ext cx="1808609" cy="1320302"/>
                <a:chOff x="-472051" y="1218971"/>
                <a:chExt cx="8730041" cy="6373015"/>
              </a:xfrm>
            </p:grpSpPr>
            <p:grpSp>
              <p:nvGrpSpPr>
                <p:cNvPr id="97" name="Group 253"/>
                <p:cNvGrpSpPr>
                  <a:grpSpLocks noChangeAspect="1"/>
                </p:cNvGrpSpPr>
                <p:nvPr/>
              </p:nvGrpSpPr>
              <p:grpSpPr>
                <a:xfrm>
                  <a:off x="-472051" y="1218971"/>
                  <a:ext cx="6217149" cy="6373015"/>
                  <a:chOff x="2606609" y="1387434"/>
                  <a:chExt cx="5079371" cy="5206710"/>
                </a:xfrm>
              </p:grpSpPr>
              <p:sp>
                <p:nvSpPr>
                  <p:cNvPr id="103" name="Freeform 102"/>
                  <p:cNvSpPr/>
                  <p:nvPr/>
                </p:nvSpPr>
                <p:spPr>
                  <a:xfrm>
                    <a:off x="3971517" y="4708481"/>
                    <a:ext cx="1978926" cy="1883391"/>
                  </a:xfrm>
                  <a:custGeom>
                    <a:avLst/>
                    <a:gdLst>
                      <a:gd name="connsiteX0" fmla="*/ 1978926 w 1978926"/>
                      <a:gd name="connsiteY0" fmla="*/ 996287 h 1883391"/>
                      <a:gd name="connsiteX1" fmla="*/ 1828800 w 1978926"/>
                      <a:gd name="connsiteY1" fmla="*/ 709684 h 1883391"/>
                      <a:gd name="connsiteX2" fmla="*/ 1719618 w 1978926"/>
                      <a:gd name="connsiteY2" fmla="*/ 532263 h 1883391"/>
                      <a:gd name="connsiteX3" fmla="*/ 1514902 w 1978926"/>
                      <a:gd name="connsiteY3" fmla="*/ 341194 h 1883391"/>
                      <a:gd name="connsiteX4" fmla="*/ 1460311 w 1978926"/>
                      <a:gd name="connsiteY4" fmla="*/ 204716 h 1883391"/>
                      <a:gd name="connsiteX5" fmla="*/ 1310185 w 1978926"/>
                      <a:gd name="connsiteY5" fmla="*/ 0 h 1883391"/>
                      <a:gd name="connsiteX6" fmla="*/ 818866 w 1978926"/>
                      <a:gd name="connsiteY6" fmla="*/ 40943 h 1883391"/>
                      <a:gd name="connsiteX7" fmla="*/ 491320 w 1978926"/>
                      <a:gd name="connsiteY7" fmla="*/ 40943 h 1883391"/>
                      <a:gd name="connsiteX8" fmla="*/ 259308 w 1978926"/>
                      <a:gd name="connsiteY8" fmla="*/ 150125 h 1883391"/>
                      <a:gd name="connsiteX9" fmla="*/ 13648 w 1978926"/>
                      <a:gd name="connsiteY9" fmla="*/ 122830 h 1883391"/>
                      <a:gd name="connsiteX10" fmla="*/ 13648 w 1978926"/>
                      <a:gd name="connsiteY10" fmla="*/ 395785 h 1883391"/>
                      <a:gd name="connsiteX11" fmla="*/ 13648 w 1978926"/>
                      <a:gd name="connsiteY11" fmla="*/ 696036 h 1883391"/>
                      <a:gd name="connsiteX12" fmla="*/ 0 w 1978926"/>
                      <a:gd name="connsiteY12" fmla="*/ 1037230 h 1883391"/>
                      <a:gd name="connsiteX13" fmla="*/ 13648 w 1978926"/>
                      <a:gd name="connsiteY13" fmla="*/ 1228298 h 1883391"/>
                      <a:gd name="connsiteX14" fmla="*/ 40944 w 1978926"/>
                      <a:gd name="connsiteY14" fmla="*/ 1392072 h 1883391"/>
                      <a:gd name="connsiteX15" fmla="*/ 27296 w 1978926"/>
                      <a:gd name="connsiteY15" fmla="*/ 1569492 h 1883391"/>
                      <a:gd name="connsiteX16" fmla="*/ 54591 w 1978926"/>
                      <a:gd name="connsiteY16" fmla="*/ 1883391 h 1883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78926" h="1883391">
                        <a:moveTo>
                          <a:pt x="1978926" y="996287"/>
                        </a:moveTo>
                        <a:lnTo>
                          <a:pt x="1828800" y="709684"/>
                        </a:lnTo>
                        <a:lnTo>
                          <a:pt x="1719618" y="532263"/>
                        </a:lnTo>
                        <a:lnTo>
                          <a:pt x="1514902" y="341194"/>
                        </a:lnTo>
                        <a:lnTo>
                          <a:pt x="1460311" y="204716"/>
                        </a:lnTo>
                        <a:lnTo>
                          <a:pt x="1310185" y="0"/>
                        </a:lnTo>
                        <a:lnTo>
                          <a:pt x="818866" y="40943"/>
                        </a:lnTo>
                        <a:lnTo>
                          <a:pt x="491320" y="40943"/>
                        </a:lnTo>
                        <a:lnTo>
                          <a:pt x="259308" y="150125"/>
                        </a:lnTo>
                        <a:lnTo>
                          <a:pt x="13648" y="122830"/>
                        </a:lnTo>
                        <a:lnTo>
                          <a:pt x="13648" y="395785"/>
                        </a:lnTo>
                        <a:lnTo>
                          <a:pt x="13648" y="696036"/>
                        </a:lnTo>
                        <a:lnTo>
                          <a:pt x="0" y="1037230"/>
                        </a:lnTo>
                        <a:lnTo>
                          <a:pt x="13648" y="1228298"/>
                        </a:lnTo>
                        <a:lnTo>
                          <a:pt x="40944" y="1392072"/>
                        </a:lnTo>
                        <a:lnTo>
                          <a:pt x="27296" y="1569492"/>
                        </a:lnTo>
                        <a:lnTo>
                          <a:pt x="54591" y="1883391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reeform 103"/>
                  <p:cNvSpPr/>
                  <p:nvPr/>
                </p:nvSpPr>
                <p:spPr>
                  <a:xfrm>
                    <a:off x="3973789" y="4710753"/>
                    <a:ext cx="1978926" cy="1883391"/>
                  </a:xfrm>
                  <a:custGeom>
                    <a:avLst/>
                    <a:gdLst>
                      <a:gd name="connsiteX0" fmla="*/ 1978926 w 1978926"/>
                      <a:gd name="connsiteY0" fmla="*/ 996287 h 1883391"/>
                      <a:gd name="connsiteX1" fmla="*/ 1828800 w 1978926"/>
                      <a:gd name="connsiteY1" fmla="*/ 709684 h 1883391"/>
                      <a:gd name="connsiteX2" fmla="*/ 1719618 w 1978926"/>
                      <a:gd name="connsiteY2" fmla="*/ 532263 h 1883391"/>
                      <a:gd name="connsiteX3" fmla="*/ 1514902 w 1978926"/>
                      <a:gd name="connsiteY3" fmla="*/ 341194 h 1883391"/>
                      <a:gd name="connsiteX4" fmla="*/ 1460311 w 1978926"/>
                      <a:gd name="connsiteY4" fmla="*/ 204716 h 1883391"/>
                      <a:gd name="connsiteX5" fmla="*/ 1310185 w 1978926"/>
                      <a:gd name="connsiteY5" fmla="*/ 0 h 1883391"/>
                      <a:gd name="connsiteX6" fmla="*/ 818866 w 1978926"/>
                      <a:gd name="connsiteY6" fmla="*/ 40943 h 1883391"/>
                      <a:gd name="connsiteX7" fmla="*/ 491320 w 1978926"/>
                      <a:gd name="connsiteY7" fmla="*/ 40943 h 1883391"/>
                      <a:gd name="connsiteX8" fmla="*/ 259308 w 1978926"/>
                      <a:gd name="connsiteY8" fmla="*/ 150125 h 1883391"/>
                      <a:gd name="connsiteX9" fmla="*/ 13648 w 1978926"/>
                      <a:gd name="connsiteY9" fmla="*/ 122830 h 1883391"/>
                      <a:gd name="connsiteX10" fmla="*/ 13648 w 1978926"/>
                      <a:gd name="connsiteY10" fmla="*/ 395785 h 1883391"/>
                      <a:gd name="connsiteX11" fmla="*/ 13648 w 1978926"/>
                      <a:gd name="connsiteY11" fmla="*/ 696036 h 1883391"/>
                      <a:gd name="connsiteX12" fmla="*/ 0 w 1978926"/>
                      <a:gd name="connsiteY12" fmla="*/ 1037230 h 1883391"/>
                      <a:gd name="connsiteX13" fmla="*/ 13648 w 1978926"/>
                      <a:gd name="connsiteY13" fmla="*/ 1228298 h 1883391"/>
                      <a:gd name="connsiteX14" fmla="*/ 40944 w 1978926"/>
                      <a:gd name="connsiteY14" fmla="*/ 1392072 h 1883391"/>
                      <a:gd name="connsiteX15" fmla="*/ 27296 w 1978926"/>
                      <a:gd name="connsiteY15" fmla="*/ 1569492 h 1883391"/>
                      <a:gd name="connsiteX16" fmla="*/ 54591 w 1978926"/>
                      <a:gd name="connsiteY16" fmla="*/ 1883391 h 1883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78926" h="1883391">
                        <a:moveTo>
                          <a:pt x="1978926" y="996287"/>
                        </a:moveTo>
                        <a:lnTo>
                          <a:pt x="1828800" y="709684"/>
                        </a:lnTo>
                        <a:lnTo>
                          <a:pt x="1719618" y="532263"/>
                        </a:lnTo>
                        <a:lnTo>
                          <a:pt x="1514902" y="341194"/>
                        </a:lnTo>
                        <a:lnTo>
                          <a:pt x="1460311" y="204716"/>
                        </a:lnTo>
                        <a:lnTo>
                          <a:pt x="1310185" y="0"/>
                        </a:lnTo>
                        <a:lnTo>
                          <a:pt x="818866" y="40943"/>
                        </a:lnTo>
                        <a:lnTo>
                          <a:pt x="491320" y="40943"/>
                        </a:lnTo>
                        <a:lnTo>
                          <a:pt x="259308" y="150125"/>
                        </a:lnTo>
                        <a:lnTo>
                          <a:pt x="13648" y="122830"/>
                        </a:lnTo>
                        <a:lnTo>
                          <a:pt x="13648" y="395785"/>
                        </a:lnTo>
                        <a:lnTo>
                          <a:pt x="13648" y="696036"/>
                        </a:lnTo>
                        <a:lnTo>
                          <a:pt x="0" y="1037230"/>
                        </a:lnTo>
                        <a:lnTo>
                          <a:pt x="13648" y="1228298"/>
                        </a:lnTo>
                        <a:lnTo>
                          <a:pt x="40944" y="1392072"/>
                        </a:lnTo>
                        <a:lnTo>
                          <a:pt x="27296" y="1569492"/>
                        </a:lnTo>
                        <a:lnTo>
                          <a:pt x="54591" y="1883391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Freeform 104"/>
                  <p:cNvSpPr/>
                  <p:nvPr/>
                </p:nvSpPr>
                <p:spPr>
                  <a:xfrm>
                    <a:off x="3903279" y="1828803"/>
                    <a:ext cx="177420" cy="2552132"/>
                  </a:xfrm>
                  <a:custGeom>
                    <a:avLst/>
                    <a:gdLst>
                      <a:gd name="connsiteX0" fmla="*/ 0 w 177420"/>
                      <a:gd name="connsiteY0" fmla="*/ 0 h 2552132"/>
                      <a:gd name="connsiteX1" fmla="*/ 95534 w 177420"/>
                      <a:gd name="connsiteY1" fmla="*/ 259308 h 2552132"/>
                      <a:gd name="connsiteX2" fmla="*/ 27295 w 177420"/>
                      <a:gd name="connsiteY2" fmla="*/ 805218 h 2552132"/>
                      <a:gd name="connsiteX3" fmla="*/ 109182 w 177420"/>
                      <a:gd name="connsiteY3" fmla="*/ 1160060 h 2552132"/>
                      <a:gd name="connsiteX4" fmla="*/ 150125 w 177420"/>
                      <a:gd name="connsiteY4" fmla="*/ 1473959 h 2552132"/>
                      <a:gd name="connsiteX5" fmla="*/ 177420 w 177420"/>
                      <a:gd name="connsiteY5" fmla="*/ 1733266 h 2552132"/>
                      <a:gd name="connsiteX6" fmla="*/ 109182 w 177420"/>
                      <a:gd name="connsiteY6" fmla="*/ 2019869 h 2552132"/>
                      <a:gd name="connsiteX7" fmla="*/ 68238 w 177420"/>
                      <a:gd name="connsiteY7" fmla="*/ 2402006 h 2552132"/>
                      <a:gd name="connsiteX8" fmla="*/ 68238 w 177420"/>
                      <a:gd name="connsiteY8" fmla="*/ 2552132 h 255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420" h="2552132">
                        <a:moveTo>
                          <a:pt x="0" y="0"/>
                        </a:moveTo>
                        <a:lnTo>
                          <a:pt x="95534" y="259308"/>
                        </a:lnTo>
                        <a:lnTo>
                          <a:pt x="27295" y="805218"/>
                        </a:lnTo>
                        <a:lnTo>
                          <a:pt x="109182" y="1160060"/>
                        </a:lnTo>
                        <a:lnTo>
                          <a:pt x="150125" y="1473959"/>
                        </a:lnTo>
                        <a:lnTo>
                          <a:pt x="177420" y="1733266"/>
                        </a:lnTo>
                        <a:lnTo>
                          <a:pt x="109182" y="2019869"/>
                        </a:lnTo>
                        <a:lnTo>
                          <a:pt x="68238" y="2402006"/>
                        </a:lnTo>
                        <a:lnTo>
                          <a:pt x="68238" y="2552132"/>
                        </a:lnTo>
                      </a:path>
                    </a:pathLst>
                  </a:custGeom>
                  <a:ln w="127000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 105"/>
                  <p:cNvSpPr/>
                  <p:nvPr/>
                </p:nvSpPr>
                <p:spPr>
                  <a:xfrm>
                    <a:off x="3971517" y="4394582"/>
                    <a:ext cx="0" cy="423081"/>
                  </a:xfrm>
                  <a:custGeom>
                    <a:avLst/>
                    <a:gdLst>
                      <a:gd name="connsiteX0" fmla="*/ 0 w 0"/>
                      <a:gd name="connsiteY0" fmla="*/ 423081 h 423081"/>
                      <a:gd name="connsiteX1" fmla="*/ 0 w 0"/>
                      <a:gd name="connsiteY1" fmla="*/ 232012 h 423081"/>
                      <a:gd name="connsiteX2" fmla="*/ 0 w 0"/>
                      <a:gd name="connsiteY2" fmla="*/ 0 h 42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423081">
                        <a:moveTo>
                          <a:pt x="0" y="423081"/>
                        </a:moveTo>
                        <a:lnTo>
                          <a:pt x="0" y="232012"/>
                        </a:lnTo>
                        <a:lnTo>
                          <a:pt x="0" y="0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 106"/>
                  <p:cNvSpPr/>
                  <p:nvPr/>
                </p:nvSpPr>
                <p:spPr>
                  <a:xfrm>
                    <a:off x="3973789" y="4424150"/>
                    <a:ext cx="0" cy="423081"/>
                  </a:xfrm>
                  <a:custGeom>
                    <a:avLst/>
                    <a:gdLst>
                      <a:gd name="connsiteX0" fmla="*/ 0 w 0"/>
                      <a:gd name="connsiteY0" fmla="*/ 423081 h 423081"/>
                      <a:gd name="connsiteX1" fmla="*/ 0 w 0"/>
                      <a:gd name="connsiteY1" fmla="*/ 232012 h 423081"/>
                      <a:gd name="connsiteX2" fmla="*/ 0 w 0"/>
                      <a:gd name="connsiteY2" fmla="*/ 0 h 42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423081">
                        <a:moveTo>
                          <a:pt x="0" y="423081"/>
                        </a:moveTo>
                        <a:lnTo>
                          <a:pt x="0" y="232012"/>
                        </a:lnTo>
                        <a:lnTo>
                          <a:pt x="0" y="0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8" name="Group 56"/>
                  <p:cNvGrpSpPr/>
                  <p:nvPr/>
                </p:nvGrpSpPr>
                <p:grpSpPr>
                  <a:xfrm>
                    <a:off x="5950443" y="4026093"/>
                    <a:ext cx="1733265" cy="1637731"/>
                    <a:chOff x="4872251" y="3835021"/>
                    <a:chExt cx="1733265" cy="1637731"/>
                  </a:xfrm>
                </p:grpSpPr>
                <p:sp>
                  <p:nvSpPr>
                    <p:cNvPr id="138" name="Freeform 54"/>
                    <p:cNvSpPr/>
                    <p:nvPr/>
                  </p:nvSpPr>
                  <p:spPr>
                    <a:xfrm>
                      <a:off x="4872251" y="3835021"/>
                      <a:ext cx="805218" cy="1637731"/>
                    </a:xfrm>
                    <a:custGeom>
                      <a:avLst/>
                      <a:gdLst>
                        <a:gd name="connsiteX0" fmla="*/ 0 w 805218"/>
                        <a:gd name="connsiteY0" fmla="*/ 1637731 h 1637731"/>
                        <a:gd name="connsiteX1" fmla="*/ 191068 w 805218"/>
                        <a:gd name="connsiteY1" fmla="*/ 1446663 h 1637731"/>
                        <a:gd name="connsiteX2" fmla="*/ 354842 w 805218"/>
                        <a:gd name="connsiteY2" fmla="*/ 1187355 h 1637731"/>
                        <a:gd name="connsiteX3" fmla="*/ 600501 w 805218"/>
                        <a:gd name="connsiteY3" fmla="*/ 1037230 h 1637731"/>
                        <a:gd name="connsiteX4" fmla="*/ 750627 w 805218"/>
                        <a:gd name="connsiteY4" fmla="*/ 777922 h 1637731"/>
                        <a:gd name="connsiteX5" fmla="*/ 805218 w 805218"/>
                        <a:gd name="connsiteY5" fmla="*/ 436728 h 1637731"/>
                        <a:gd name="connsiteX6" fmla="*/ 791570 w 805218"/>
                        <a:gd name="connsiteY6" fmla="*/ 272955 h 1637731"/>
                        <a:gd name="connsiteX7" fmla="*/ 736979 w 805218"/>
                        <a:gd name="connsiteY7" fmla="*/ 0 h 1637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5218" h="1637731">
                          <a:moveTo>
                            <a:pt x="0" y="1637731"/>
                          </a:moveTo>
                          <a:lnTo>
                            <a:pt x="191068" y="1446663"/>
                          </a:lnTo>
                          <a:lnTo>
                            <a:pt x="354842" y="1187355"/>
                          </a:lnTo>
                          <a:lnTo>
                            <a:pt x="600501" y="1037230"/>
                          </a:lnTo>
                          <a:lnTo>
                            <a:pt x="750627" y="777922"/>
                          </a:lnTo>
                          <a:lnTo>
                            <a:pt x="805218" y="436728"/>
                          </a:lnTo>
                          <a:lnTo>
                            <a:pt x="791570" y="272955"/>
                          </a:lnTo>
                          <a:lnTo>
                            <a:pt x="736979" y="0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663821" y="4572000"/>
                      <a:ext cx="941695" cy="395785"/>
                    </a:xfrm>
                    <a:custGeom>
                      <a:avLst/>
                      <a:gdLst>
                        <a:gd name="connsiteX0" fmla="*/ 0 w 941695"/>
                        <a:gd name="connsiteY0" fmla="*/ 95534 h 395785"/>
                        <a:gd name="connsiteX1" fmla="*/ 218364 w 941695"/>
                        <a:gd name="connsiteY1" fmla="*/ 163773 h 395785"/>
                        <a:gd name="connsiteX2" fmla="*/ 436728 w 941695"/>
                        <a:gd name="connsiteY2" fmla="*/ 245660 h 395785"/>
                        <a:gd name="connsiteX3" fmla="*/ 627797 w 941695"/>
                        <a:gd name="connsiteY3" fmla="*/ 286603 h 395785"/>
                        <a:gd name="connsiteX4" fmla="*/ 805218 w 941695"/>
                        <a:gd name="connsiteY4" fmla="*/ 395785 h 395785"/>
                        <a:gd name="connsiteX5" fmla="*/ 805218 w 941695"/>
                        <a:gd name="connsiteY5" fmla="*/ 191069 h 395785"/>
                        <a:gd name="connsiteX6" fmla="*/ 914400 w 941695"/>
                        <a:gd name="connsiteY6" fmla="*/ 13648 h 395785"/>
                        <a:gd name="connsiteX7" fmla="*/ 941695 w 941695"/>
                        <a:gd name="connsiteY7" fmla="*/ 0 h 395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1695" h="395785">
                          <a:moveTo>
                            <a:pt x="0" y="95534"/>
                          </a:moveTo>
                          <a:lnTo>
                            <a:pt x="218364" y="163773"/>
                          </a:lnTo>
                          <a:lnTo>
                            <a:pt x="436728" y="245660"/>
                          </a:lnTo>
                          <a:lnTo>
                            <a:pt x="627797" y="286603"/>
                          </a:lnTo>
                          <a:lnTo>
                            <a:pt x="805218" y="395785"/>
                          </a:lnTo>
                          <a:lnTo>
                            <a:pt x="805218" y="191069"/>
                          </a:lnTo>
                          <a:lnTo>
                            <a:pt x="914400" y="13648"/>
                          </a:lnTo>
                          <a:lnTo>
                            <a:pt x="941695" y="0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" name="Group 57"/>
                  <p:cNvGrpSpPr/>
                  <p:nvPr/>
                </p:nvGrpSpPr>
                <p:grpSpPr>
                  <a:xfrm>
                    <a:off x="5952715" y="4028365"/>
                    <a:ext cx="1733265" cy="1637731"/>
                    <a:chOff x="4872251" y="3835021"/>
                    <a:chExt cx="1733265" cy="1637731"/>
                  </a:xfrm>
                </p:grpSpPr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4872251" y="3835021"/>
                      <a:ext cx="805218" cy="1637731"/>
                    </a:xfrm>
                    <a:custGeom>
                      <a:avLst/>
                      <a:gdLst>
                        <a:gd name="connsiteX0" fmla="*/ 0 w 805218"/>
                        <a:gd name="connsiteY0" fmla="*/ 1637731 h 1637731"/>
                        <a:gd name="connsiteX1" fmla="*/ 191068 w 805218"/>
                        <a:gd name="connsiteY1" fmla="*/ 1446663 h 1637731"/>
                        <a:gd name="connsiteX2" fmla="*/ 354842 w 805218"/>
                        <a:gd name="connsiteY2" fmla="*/ 1187355 h 1637731"/>
                        <a:gd name="connsiteX3" fmla="*/ 600501 w 805218"/>
                        <a:gd name="connsiteY3" fmla="*/ 1037230 h 1637731"/>
                        <a:gd name="connsiteX4" fmla="*/ 750627 w 805218"/>
                        <a:gd name="connsiteY4" fmla="*/ 777922 h 1637731"/>
                        <a:gd name="connsiteX5" fmla="*/ 805218 w 805218"/>
                        <a:gd name="connsiteY5" fmla="*/ 436728 h 1637731"/>
                        <a:gd name="connsiteX6" fmla="*/ 791570 w 805218"/>
                        <a:gd name="connsiteY6" fmla="*/ 272955 h 1637731"/>
                        <a:gd name="connsiteX7" fmla="*/ 736979 w 805218"/>
                        <a:gd name="connsiteY7" fmla="*/ 0 h 1637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5218" h="1637731">
                          <a:moveTo>
                            <a:pt x="0" y="1637731"/>
                          </a:moveTo>
                          <a:lnTo>
                            <a:pt x="191068" y="1446663"/>
                          </a:lnTo>
                          <a:lnTo>
                            <a:pt x="354842" y="1187355"/>
                          </a:lnTo>
                          <a:lnTo>
                            <a:pt x="600501" y="1037230"/>
                          </a:lnTo>
                          <a:lnTo>
                            <a:pt x="750627" y="777922"/>
                          </a:lnTo>
                          <a:lnTo>
                            <a:pt x="805218" y="436728"/>
                          </a:lnTo>
                          <a:lnTo>
                            <a:pt x="791570" y="272955"/>
                          </a:lnTo>
                          <a:lnTo>
                            <a:pt x="736979" y="0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663821" y="4572000"/>
                      <a:ext cx="941695" cy="395785"/>
                    </a:xfrm>
                    <a:custGeom>
                      <a:avLst/>
                      <a:gdLst>
                        <a:gd name="connsiteX0" fmla="*/ 0 w 941695"/>
                        <a:gd name="connsiteY0" fmla="*/ 95534 h 395785"/>
                        <a:gd name="connsiteX1" fmla="*/ 218364 w 941695"/>
                        <a:gd name="connsiteY1" fmla="*/ 163773 h 395785"/>
                        <a:gd name="connsiteX2" fmla="*/ 436728 w 941695"/>
                        <a:gd name="connsiteY2" fmla="*/ 245660 h 395785"/>
                        <a:gd name="connsiteX3" fmla="*/ 627797 w 941695"/>
                        <a:gd name="connsiteY3" fmla="*/ 286603 h 395785"/>
                        <a:gd name="connsiteX4" fmla="*/ 805218 w 941695"/>
                        <a:gd name="connsiteY4" fmla="*/ 395785 h 395785"/>
                        <a:gd name="connsiteX5" fmla="*/ 805218 w 941695"/>
                        <a:gd name="connsiteY5" fmla="*/ 191069 h 395785"/>
                        <a:gd name="connsiteX6" fmla="*/ 914400 w 941695"/>
                        <a:gd name="connsiteY6" fmla="*/ 13648 h 395785"/>
                        <a:gd name="connsiteX7" fmla="*/ 941695 w 941695"/>
                        <a:gd name="connsiteY7" fmla="*/ 0 h 395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1695" h="395785">
                          <a:moveTo>
                            <a:pt x="0" y="95534"/>
                          </a:moveTo>
                          <a:lnTo>
                            <a:pt x="218364" y="163773"/>
                          </a:lnTo>
                          <a:lnTo>
                            <a:pt x="436728" y="245660"/>
                          </a:lnTo>
                          <a:lnTo>
                            <a:pt x="627797" y="286603"/>
                          </a:lnTo>
                          <a:lnTo>
                            <a:pt x="805218" y="395785"/>
                          </a:lnTo>
                          <a:lnTo>
                            <a:pt x="805218" y="191069"/>
                          </a:lnTo>
                          <a:lnTo>
                            <a:pt x="914400" y="13648"/>
                          </a:lnTo>
                          <a:lnTo>
                            <a:pt x="941695" y="0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0" name="Freeform 109"/>
                  <p:cNvSpPr/>
                  <p:nvPr/>
                </p:nvSpPr>
                <p:spPr>
                  <a:xfrm>
                    <a:off x="3905551" y="1858371"/>
                    <a:ext cx="177420" cy="2552132"/>
                  </a:xfrm>
                  <a:custGeom>
                    <a:avLst/>
                    <a:gdLst>
                      <a:gd name="connsiteX0" fmla="*/ 0 w 177420"/>
                      <a:gd name="connsiteY0" fmla="*/ 0 h 2552132"/>
                      <a:gd name="connsiteX1" fmla="*/ 95534 w 177420"/>
                      <a:gd name="connsiteY1" fmla="*/ 259308 h 2552132"/>
                      <a:gd name="connsiteX2" fmla="*/ 27295 w 177420"/>
                      <a:gd name="connsiteY2" fmla="*/ 805218 h 2552132"/>
                      <a:gd name="connsiteX3" fmla="*/ 109182 w 177420"/>
                      <a:gd name="connsiteY3" fmla="*/ 1160060 h 2552132"/>
                      <a:gd name="connsiteX4" fmla="*/ 150125 w 177420"/>
                      <a:gd name="connsiteY4" fmla="*/ 1473959 h 2552132"/>
                      <a:gd name="connsiteX5" fmla="*/ 177420 w 177420"/>
                      <a:gd name="connsiteY5" fmla="*/ 1733266 h 2552132"/>
                      <a:gd name="connsiteX6" fmla="*/ 109182 w 177420"/>
                      <a:gd name="connsiteY6" fmla="*/ 2019869 h 2552132"/>
                      <a:gd name="connsiteX7" fmla="*/ 68238 w 177420"/>
                      <a:gd name="connsiteY7" fmla="*/ 2402006 h 2552132"/>
                      <a:gd name="connsiteX8" fmla="*/ 68238 w 177420"/>
                      <a:gd name="connsiteY8" fmla="*/ 2552132 h 255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420" h="2552132">
                        <a:moveTo>
                          <a:pt x="0" y="0"/>
                        </a:moveTo>
                        <a:lnTo>
                          <a:pt x="95534" y="259308"/>
                        </a:lnTo>
                        <a:lnTo>
                          <a:pt x="27295" y="805218"/>
                        </a:lnTo>
                        <a:lnTo>
                          <a:pt x="109182" y="1160060"/>
                        </a:lnTo>
                        <a:lnTo>
                          <a:pt x="150125" y="1473959"/>
                        </a:lnTo>
                        <a:lnTo>
                          <a:pt x="177420" y="1733266"/>
                        </a:lnTo>
                        <a:lnTo>
                          <a:pt x="109182" y="2019869"/>
                        </a:lnTo>
                        <a:lnTo>
                          <a:pt x="68238" y="2402006"/>
                        </a:lnTo>
                        <a:lnTo>
                          <a:pt x="68238" y="2552132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Freeform 110"/>
                  <p:cNvSpPr/>
                  <p:nvPr/>
                </p:nvSpPr>
                <p:spPr>
                  <a:xfrm>
                    <a:off x="4026019" y="2058140"/>
                    <a:ext cx="1255663" cy="1059936"/>
                  </a:xfrm>
                  <a:custGeom>
                    <a:avLst/>
                    <a:gdLst>
                      <a:gd name="connsiteX0" fmla="*/ 357351 w 4382813"/>
                      <a:gd name="connsiteY0" fmla="*/ 3699641 h 3699641"/>
                      <a:gd name="connsiteX1" fmla="*/ 0 w 4382813"/>
                      <a:gd name="connsiteY1" fmla="*/ 2249213 h 3699641"/>
                      <a:gd name="connsiteX2" fmla="*/ 0 w 4382813"/>
                      <a:gd name="connsiteY2" fmla="*/ 809296 h 3699641"/>
                      <a:gd name="connsiteX3" fmla="*/ 10510 w 4382813"/>
                      <a:gd name="connsiteY3" fmla="*/ 42041 h 3699641"/>
                      <a:gd name="connsiteX4" fmla="*/ 105103 w 4382813"/>
                      <a:gd name="connsiteY4" fmla="*/ 0 h 3699641"/>
                      <a:gd name="connsiteX5" fmla="*/ 914400 w 4382813"/>
                      <a:gd name="connsiteY5" fmla="*/ 273269 h 3699641"/>
                      <a:gd name="connsiteX6" fmla="*/ 1755227 w 4382813"/>
                      <a:gd name="connsiteY6" fmla="*/ 493986 h 3699641"/>
                      <a:gd name="connsiteX7" fmla="*/ 2837793 w 4382813"/>
                      <a:gd name="connsiteY7" fmla="*/ 1124606 h 3699641"/>
                      <a:gd name="connsiteX8" fmla="*/ 3520965 w 4382813"/>
                      <a:gd name="connsiteY8" fmla="*/ 1513489 h 3699641"/>
                      <a:gd name="connsiteX9" fmla="*/ 3836275 w 4382813"/>
                      <a:gd name="connsiteY9" fmla="*/ 1923393 h 3699641"/>
                      <a:gd name="connsiteX10" fmla="*/ 4382813 w 4382813"/>
                      <a:gd name="connsiteY10" fmla="*/ 2806262 h 369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82813" h="3699641">
                        <a:moveTo>
                          <a:pt x="357351" y="3699641"/>
                        </a:moveTo>
                        <a:lnTo>
                          <a:pt x="0" y="2249213"/>
                        </a:lnTo>
                        <a:lnTo>
                          <a:pt x="0" y="809296"/>
                        </a:lnTo>
                        <a:lnTo>
                          <a:pt x="10510" y="42041"/>
                        </a:lnTo>
                        <a:lnTo>
                          <a:pt x="105103" y="0"/>
                        </a:lnTo>
                        <a:lnTo>
                          <a:pt x="914400" y="273269"/>
                        </a:lnTo>
                        <a:lnTo>
                          <a:pt x="1755227" y="493986"/>
                        </a:lnTo>
                        <a:lnTo>
                          <a:pt x="2837793" y="1124606"/>
                        </a:lnTo>
                        <a:lnTo>
                          <a:pt x="3520965" y="1513489"/>
                        </a:lnTo>
                        <a:lnTo>
                          <a:pt x="3836275" y="1923393"/>
                        </a:lnTo>
                        <a:lnTo>
                          <a:pt x="4382813" y="2806262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2" name="Group 73"/>
                  <p:cNvGrpSpPr/>
                  <p:nvPr/>
                </p:nvGrpSpPr>
                <p:grpSpPr>
                  <a:xfrm>
                    <a:off x="2606609" y="3129532"/>
                    <a:ext cx="1502242" cy="844711"/>
                    <a:chOff x="3087584" y="2885704"/>
                    <a:chExt cx="3716977" cy="2090057"/>
                  </a:xfrm>
                  <a:solidFill>
                    <a:srgbClr val="0070C0">
                      <a:alpha val="50000"/>
                    </a:srgbClr>
                  </a:solidFill>
                </p:grpSpPr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6507678" y="4548249"/>
                      <a:ext cx="71252" cy="427512"/>
                    </a:xfrm>
                    <a:custGeom>
                      <a:avLst/>
                      <a:gdLst>
                        <a:gd name="connsiteX0" fmla="*/ 71252 w 71252"/>
                        <a:gd name="connsiteY0" fmla="*/ 23751 h 427512"/>
                        <a:gd name="connsiteX1" fmla="*/ 0 w 71252"/>
                        <a:gd name="connsiteY1" fmla="*/ 0 h 427512"/>
                        <a:gd name="connsiteX2" fmla="*/ 11875 w 71252"/>
                        <a:gd name="connsiteY2" fmla="*/ 427512 h 427512"/>
                        <a:gd name="connsiteX3" fmla="*/ 71252 w 71252"/>
                        <a:gd name="connsiteY3" fmla="*/ 23751 h 427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1252" h="427512">
                          <a:moveTo>
                            <a:pt x="71252" y="23751"/>
                          </a:moveTo>
                          <a:lnTo>
                            <a:pt x="0" y="0"/>
                          </a:lnTo>
                          <a:lnTo>
                            <a:pt x="11875" y="427512"/>
                          </a:lnTo>
                          <a:lnTo>
                            <a:pt x="71252" y="23751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685808" y="3942608"/>
                      <a:ext cx="118753" cy="142504"/>
                    </a:xfrm>
                    <a:custGeom>
                      <a:avLst/>
                      <a:gdLst>
                        <a:gd name="connsiteX0" fmla="*/ 11875 w 118753"/>
                        <a:gd name="connsiteY0" fmla="*/ 0 h 142504"/>
                        <a:gd name="connsiteX1" fmla="*/ 118753 w 118753"/>
                        <a:gd name="connsiteY1" fmla="*/ 0 h 142504"/>
                        <a:gd name="connsiteX2" fmla="*/ 0 w 118753"/>
                        <a:gd name="connsiteY2" fmla="*/ 142504 h 142504"/>
                        <a:gd name="connsiteX3" fmla="*/ 11875 w 118753"/>
                        <a:gd name="connsiteY3" fmla="*/ 0 h 142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753" h="142504">
                          <a:moveTo>
                            <a:pt x="11875" y="0"/>
                          </a:moveTo>
                          <a:lnTo>
                            <a:pt x="118753" y="0"/>
                          </a:lnTo>
                          <a:lnTo>
                            <a:pt x="0" y="142504"/>
                          </a:lnTo>
                          <a:lnTo>
                            <a:pt x="11875" y="0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Freeform 134"/>
                    <p:cNvSpPr/>
                    <p:nvPr/>
                  </p:nvSpPr>
                  <p:spPr>
                    <a:xfrm>
                      <a:off x="3087584" y="2885704"/>
                      <a:ext cx="973777" cy="1270660"/>
                    </a:xfrm>
                    <a:custGeom>
                      <a:avLst/>
                      <a:gdLst>
                        <a:gd name="connsiteX0" fmla="*/ 0 w 973777"/>
                        <a:gd name="connsiteY0" fmla="*/ 0 h 1270660"/>
                        <a:gd name="connsiteX1" fmla="*/ 973777 w 973777"/>
                        <a:gd name="connsiteY1" fmla="*/ 1270660 h 1270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73777" h="1270660">
                          <a:moveTo>
                            <a:pt x="0" y="0"/>
                          </a:moveTo>
                          <a:lnTo>
                            <a:pt x="973777" y="1270660"/>
                          </a:lnTo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" name="Group 90"/>
                  <p:cNvGrpSpPr>
                    <a:grpSpLocks noChangeAspect="1"/>
                  </p:cNvGrpSpPr>
                  <p:nvPr/>
                </p:nvGrpSpPr>
                <p:grpSpPr>
                  <a:xfrm>
                    <a:off x="6655711" y="3140178"/>
                    <a:ext cx="826353" cy="422445"/>
                    <a:chOff x="1786353" y="2054200"/>
                    <a:chExt cx="3696209" cy="1889560"/>
                  </a:xfrm>
                  <a:solidFill>
                    <a:srgbClr val="0070C0">
                      <a:alpha val="50000"/>
                    </a:srgbClr>
                  </a:solidFill>
                </p:grpSpPr>
                <p:grpSp>
                  <p:nvGrpSpPr>
                    <p:cNvPr id="121" name="Group 72"/>
                    <p:cNvGrpSpPr/>
                    <p:nvPr/>
                  </p:nvGrpSpPr>
                  <p:grpSpPr>
                    <a:xfrm>
                      <a:off x="1801833" y="2054200"/>
                      <a:ext cx="3680729" cy="1886693"/>
                      <a:chOff x="1996246" y="2536596"/>
                      <a:chExt cx="5739591" cy="2942038"/>
                    </a:xfrm>
                    <a:grpFill/>
                  </p:grpSpPr>
                  <p:grpSp>
                    <p:nvGrpSpPr>
                      <p:cNvPr id="123" name="Group 67"/>
                      <p:cNvGrpSpPr/>
                      <p:nvPr/>
                    </p:nvGrpSpPr>
                    <p:grpSpPr>
                      <a:xfrm>
                        <a:off x="2390649" y="2588291"/>
                        <a:ext cx="4068837" cy="2810985"/>
                        <a:chOff x="2390649" y="2588291"/>
                        <a:chExt cx="4068837" cy="2810985"/>
                      </a:xfrm>
                      <a:grpFill/>
                    </p:grpSpPr>
                    <p:sp>
                      <p:nvSpPr>
                        <p:cNvPr id="126" name="Freeform 21"/>
                        <p:cNvSpPr>
                          <a:spLocks/>
                        </p:cNvSpPr>
                        <p:nvPr/>
                      </p:nvSpPr>
                      <p:spPr bwMode="auto">
                        <a:xfrm rot="60000">
                          <a:off x="3379239" y="3859713"/>
                          <a:ext cx="297311" cy="268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3"/>
                            </a:cxn>
                            <a:cxn ang="0">
                              <a:pos x="69" y="111"/>
                            </a:cxn>
                            <a:cxn ang="0">
                              <a:pos x="114" y="168"/>
                            </a:cxn>
                            <a:cxn ang="0">
                              <a:pos x="138" y="198"/>
                            </a:cxn>
                            <a:cxn ang="0">
                              <a:pos x="171" y="150"/>
                            </a:cxn>
                            <a:cxn ang="0">
                              <a:pos x="219" y="150"/>
                            </a:cxn>
                            <a:cxn ang="0">
                              <a:pos x="126" y="0"/>
                            </a:cxn>
                            <a:cxn ang="0">
                              <a:pos x="81" y="3"/>
                            </a:cxn>
                            <a:cxn ang="0">
                              <a:pos x="42" y="3"/>
                            </a:cxn>
                            <a:cxn ang="0">
                              <a:pos x="0" y="33"/>
                            </a:cxn>
                          </a:cxnLst>
                          <a:rect l="0" t="0" r="r" b="b"/>
                          <a:pathLst>
                            <a:path w="219" h="198">
                              <a:moveTo>
                                <a:pt x="0" y="33"/>
                              </a:moveTo>
                              <a:lnTo>
                                <a:pt x="69" y="111"/>
                              </a:lnTo>
                              <a:lnTo>
                                <a:pt x="114" y="168"/>
                              </a:lnTo>
                              <a:lnTo>
                                <a:pt x="138" y="198"/>
                              </a:lnTo>
                              <a:lnTo>
                                <a:pt x="171" y="150"/>
                              </a:lnTo>
                              <a:lnTo>
                                <a:pt x="219" y="150"/>
                              </a:lnTo>
                              <a:lnTo>
                                <a:pt x="126" y="0"/>
                              </a:lnTo>
                              <a:lnTo>
                                <a:pt x="81" y="3"/>
                              </a:lnTo>
                              <a:lnTo>
                                <a:pt x="42" y="3"/>
                              </a:lnTo>
                              <a:lnTo>
                                <a:pt x="0" y="33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27" name="Group 79"/>
                        <p:cNvGrpSpPr/>
                        <p:nvPr/>
                      </p:nvGrpSpPr>
                      <p:grpSpPr>
                        <a:xfrm rot="60000">
                          <a:off x="5848893" y="5125714"/>
                          <a:ext cx="610593" cy="273562"/>
                          <a:chOff x="5528831" y="5056018"/>
                          <a:chExt cx="704346" cy="315566"/>
                        </a:xfrm>
                        <a:grpFill/>
                      </p:grpSpPr>
                      <p:sp>
                        <p:nvSpPr>
                          <p:cNvPr id="131" name="Freeform 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871857" y="5056018"/>
                            <a:ext cx="361320" cy="31556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102"/>
                              </a:cxn>
                              <a:cxn ang="0">
                                <a:pos x="15" y="207"/>
                              </a:cxn>
                              <a:cxn ang="0">
                                <a:pos x="105" y="168"/>
                              </a:cxn>
                              <a:cxn ang="0">
                                <a:pos x="177" y="159"/>
                              </a:cxn>
                              <a:cxn ang="0">
                                <a:pos x="216" y="150"/>
                              </a:cxn>
                              <a:cxn ang="0">
                                <a:pos x="237" y="51"/>
                              </a:cxn>
                              <a:cxn ang="0">
                                <a:pos x="207" y="3"/>
                              </a:cxn>
                              <a:cxn ang="0">
                                <a:pos x="120" y="6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37" h="207">
                                <a:moveTo>
                                  <a:pt x="0" y="0"/>
                                </a:moveTo>
                                <a:lnTo>
                                  <a:pt x="3" y="102"/>
                                </a:lnTo>
                                <a:lnTo>
                                  <a:pt x="15" y="207"/>
                                </a:lnTo>
                                <a:lnTo>
                                  <a:pt x="105" y="168"/>
                                </a:lnTo>
                                <a:lnTo>
                                  <a:pt x="177" y="159"/>
                                </a:lnTo>
                                <a:lnTo>
                                  <a:pt x="216" y="150"/>
                                </a:lnTo>
                                <a:lnTo>
                                  <a:pt x="237" y="51"/>
                                </a:lnTo>
                                <a:lnTo>
                                  <a:pt x="207" y="3"/>
                                </a:lnTo>
                                <a:lnTo>
                                  <a:pt x="12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2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528831" y="5056018"/>
                            <a:ext cx="356747" cy="31556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5" y="159"/>
                              </a:cxn>
                              <a:cxn ang="0">
                                <a:pos x="24" y="84"/>
                              </a:cxn>
                              <a:cxn ang="0">
                                <a:pos x="0" y="0"/>
                              </a:cxn>
                              <a:cxn ang="0">
                                <a:pos x="222" y="0"/>
                              </a:cxn>
                              <a:cxn ang="0">
                                <a:pos x="225" y="102"/>
                              </a:cxn>
                              <a:cxn ang="0">
                                <a:pos x="234" y="207"/>
                              </a:cxn>
                              <a:cxn ang="0">
                                <a:pos x="171" y="207"/>
                              </a:cxn>
                              <a:cxn ang="0">
                                <a:pos x="126" y="201"/>
                              </a:cxn>
                              <a:cxn ang="0">
                                <a:pos x="45" y="159"/>
                              </a:cxn>
                            </a:cxnLst>
                            <a:rect l="0" t="0" r="r" b="b"/>
                            <a:pathLst>
                              <a:path w="234" h="207">
                                <a:moveTo>
                                  <a:pt x="45" y="159"/>
                                </a:moveTo>
                                <a:lnTo>
                                  <a:pt x="24" y="84"/>
                                </a:lnTo>
                                <a:lnTo>
                                  <a:pt x="0" y="0"/>
                                </a:lnTo>
                                <a:lnTo>
                                  <a:pt x="222" y="0"/>
                                </a:lnTo>
                                <a:lnTo>
                                  <a:pt x="225" y="102"/>
                                </a:lnTo>
                                <a:lnTo>
                                  <a:pt x="234" y="207"/>
                                </a:lnTo>
                                <a:lnTo>
                                  <a:pt x="171" y="207"/>
                                </a:lnTo>
                                <a:lnTo>
                                  <a:pt x="126" y="201"/>
                                </a:lnTo>
                                <a:lnTo>
                                  <a:pt x="45" y="159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28" name="Group 80"/>
                        <p:cNvGrpSpPr/>
                        <p:nvPr/>
                      </p:nvGrpSpPr>
                      <p:grpSpPr>
                        <a:xfrm rot="60000">
                          <a:off x="2390649" y="2588291"/>
                          <a:ext cx="974909" cy="2696491"/>
                          <a:chOff x="1481668" y="2261666"/>
                          <a:chExt cx="1124601" cy="3110523"/>
                        </a:xfrm>
                        <a:grpFill/>
                      </p:grpSpPr>
                      <p:sp>
                        <p:nvSpPr>
                          <p:cNvPr id="129" name="Freeform 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667" y="2261666"/>
                            <a:ext cx="347602" cy="29270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192"/>
                              </a:cxn>
                              <a:cxn ang="0">
                                <a:pos x="225" y="51"/>
                              </a:cxn>
                              <a:cxn ang="0">
                                <a:pos x="228" y="3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28" h="192">
                                <a:moveTo>
                                  <a:pt x="0" y="0"/>
                                </a:moveTo>
                                <a:lnTo>
                                  <a:pt x="6" y="192"/>
                                </a:lnTo>
                                <a:lnTo>
                                  <a:pt x="225" y="51"/>
                                </a:lnTo>
                                <a:lnTo>
                                  <a:pt x="228" y="3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0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1668" y="4155026"/>
                            <a:ext cx="825377" cy="121716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92" y="0"/>
                              </a:cxn>
                              <a:cxn ang="0">
                                <a:pos x="720" y="0"/>
                              </a:cxn>
                              <a:cxn ang="0">
                                <a:pos x="640" y="48"/>
                              </a:cxn>
                              <a:cxn ang="0">
                                <a:pos x="569" y="79"/>
                              </a:cxn>
                              <a:cxn ang="0">
                                <a:pos x="488" y="88"/>
                              </a:cxn>
                              <a:cxn ang="0">
                                <a:pos x="400" y="56"/>
                              </a:cxn>
                              <a:cxn ang="0">
                                <a:pos x="336" y="72"/>
                              </a:cxn>
                              <a:cxn ang="0">
                                <a:pos x="272" y="160"/>
                              </a:cxn>
                              <a:cxn ang="0">
                                <a:pos x="208" y="288"/>
                              </a:cxn>
                              <a:cxn ang="0">
                                <a:pos x="168" y="384"/>
                              </a:cxn>
                              <a:cxn ang="0">
                                <a:pos x="112" y="464"/>
                              </a:cxn>
                              <a:cxn ang="0">
                                <a:pos x="0" y="504"/>
                              </a:cxn>
                              <a:cxn ang="0">
                                <a:pos x="48" y="1192"/>
                              </a:cxn>
                              <a:cxn ang="0">
                                <a:pos x="808" y="1192"/>
                              </a:cxn>
                              <a:cxn ang="0">
                                <a:pos x="792" y="0"/>
                              </a:cxn>
                            </a:cxnLst>
                            <a:rect l="0" t="0" r="r" b="b"/>
                            <a:pathLst>
                              <a:path w="808" h="1192">
                                <a:moveTo>
                                  <a:pt x="792" y="0"/>
                                </a:moveTo>
                                <a:lnTo>
                                  <a:pt x="720" y="0"/>
                                </a:lnTo>
                                <a:lnTo>
                                  <a:pt x="640" y="48"/>
                                </a:lnTo>
                                <a:lnTo>
                                  <a:pt x="569" y="79"/>
                                </a:lnTo>
                                <a:lnTo>
                                  <a:pt x="488" y="88"/>
                                </a:lnTo>
                                <a:lnTo>
                                  <a:pt x="400" y="56"/>
                                </a:lnTo>
                                <a:lnTo>
                                  <a:pt x="336" y="72"/>
                                </a:lnTo>
                                <a:lnTo>
                                  <a:pt x="272" y="160"/>
                                </a:lnTo>
                                <a:lnTo>
                                  <a:pt x="208" y="288"/>
                                </a:lnTo>
                                <a:lnTo>
                                  <a:pt x="168" y="384"/>
                                </a:lnTo>
                                <a:lnTo>
                                  <a:pt x="112" y="464"/>
                                </a:lnTo>
                                <a:lnTo>
                                  <a:pt x="0" y="504"/>
                                </a:lnTo>
                                <a:lnTo>
                                  <a:pt x="48" y="1192"/>
                                </a:lnTo>
                                <a:lnTo>
                                  <a:pt x="808" y="1192"/>
                                </a:lnTo>
                                <a:lnTo>
                                  <a:pt x="79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24" name="Freeform 123"/>
                      <p:cNvSpPr/>
                      <p:nvPr/>
                    </p:nvSpPr>
                    <p:spPr>
                      <a:xfrm>
                        <a:off x="1996246" y="5305595"/>
                        <a:ext cx="117436" cy="173039"/>
                      </a:xfrm>
                      <a:custGeom>
                        <a:avLst/>
                        <a:gdLst>
                          <a:gd name="connsiteX0" fmla="*/ 105507 w 246184"/>
                          <a:gd name="connsiteY0" fmla="*/ 0 h 381837"/>
                          <a:gd name="connsiteX1" fmla="*/ 0 w 246184"/>
                          <a:gd name="connsiteY1" fmla="*/ 366765 h 381837"/>
                          <a:gd name="connsiteX2" fmla="*/ 80386 w 246184"/>
                          <a:gd name="connsiteY2" fmla="*/ 381837 h 381837"/>
                          <a:gd name="connsiteX3" fmla="*/ 246184 w 246184"/>
                          <a:gd name="connsiteY3" fmla="*/ 0 h 381837"/>
                          <a:gd name="connsiteX4" fmla="*/ 105507 w 246184"/>
                          <a:gd name="connsiteY4" fmla="*/ 0 h 3818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6184" h="381837">
                            <a:moveTo>
                              <a:pt x="105507" y="0"/>
                            </a:moveTo>
                            <a:lnTo>
                              <a:pt x="0" y="366765"/>
                            </a:lnTo>
                            <a:lnTo>
                              <a:pt x="80386" y="381837"/>
                            </a:lnTo>
                            <a:lnTo>
                              <a:pt x="246184" y="0"/>
                            </a:lnTo>
                            <a:lnTo>
                              <a:pt x="105507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Freeform 124"/>
                      <p:cNvSpPr/>
                      <p:nvPr/>
                    </p:nvSpPr>
                    <p:spPr>
                      <a:xfrm>
                        <a:off x="7724309" y="2536596"/>
                        <a:ext cx="11528" cy="126357"/>
                      </a:xfrm>
                      <a:custGeom>
                        <a:avLst/>
                        <a:gdLst>
                          <a:gd name="connsiteX0" fmla="*/ 141515 w 141515"/>
                          <a:gd name="connsiteY0" fmla="*/ 0 h 1415143"/>
                          <a:gd name="connsiteX1" fmla="*/ 119743 w 141515"/>
                          <a:gd name="connsiteY1" fmla="*/ 293915 h 1415143"/>
                          <a:gd name="connsiteX2" fmla="*/ 108858 w 141515"/>
                          <a:gd name="connsiteY2" fmla="*/ 544286 h 1415143"/>
                          <a:gd name="connsiteX3" fmla="*/ 65315 w 141515"/>
                          <a:gd name="connsiteY3" fmla="*/ 881743 h 1415143"/>
                          <a:gd name="connsiteX4" fmla="*/ 32658 w 141515"/>
                          <a:gd name="connsiteY4" fmla="*/ 1186543 h 1415143"/>
                          <a:gd name="connsiteX5" fmla="*/ 0 w 141515"/>
                          <a:gd name="connsiteY5" fmla="*/ 1415143 h 141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515" h="1415143">
                            <a:moveTo>
                              <a:pt x="141515" y="0"/>
                            </a:moveTo>
                            <a:lnTo>
                              <a:pt x="119743" y="293915"/>
                            </a:lnTo>
                            <a:lnTo>
                              <a:pt x="108858" y="544286"/>
                            </a:lnTo>
                            <a:lnTo>
                              <a:pt x="65315" y="881743"/>
                            </a:lnTo>
                            <a:lnTo>
                              <a:pt x="32658" y="1186543"/>
                            </a:lnTo>
                            <a:lnTo>
                              <a:pt x="0" y="1415143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2" name="Freeform 121"/>
                    <p:cNvSpPr/>
                    <p:nvPr/>
                  </p:nvSpPr>
                  <p:spPr bwMode="auto">
                    <a:xfrm>
                      <a:off x="1786353" y="3827867"/>
                      <a:ext cx="81555" cy="115893"/>
                    </a:xfrm>
                    <a:custGeom>
                      <a:avLst/>
                      <a:gdLst>
                        <a:gd name="connsiteX0" fmla="*/ 106325 w 202019"/>
                        <a:gd name="connsiteY0" fmla="*/ 0 h 287079"/>
                        <a:gd name="connsiteX1" fmla="*/ 0 w 202019"/>
                        <a:gd name="connsiteY1" fmla="*/ 287079 h 287079"/>
                        <a:gd name="connsiteX2" fmla="*/ 85060 w 202019"/>
                        <a:gd name="connsiteY2" fmla="*/ 276447 h 287079"/>
                        <a:gd name="connsiteX3" fmla="*/ 202019 w 202019"/>
                        <a:gd name="connsiteY3" fmla="*/ 0 h 287079"/>
                        <a:gd name="connsiteX4" fmla="*/ 106325 w 202019"/>
                        <a:gd name="connsiteY4" fmla="*/ 0 h 28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2019" h="287079">
                          <a:moveTo>
                            <a:pt x="106325" y="0"/>
                          </a:moveTo>
                          <a:lnTo>
                            <a:pt x="0" y="287079"/>
                          </a:lnTo>
                          <a:lnTo>
                            <a:pt x="85060" y="276447"/>
                          </a:lnTo>
                          <a:lnTo>
                            <a:pt x="202019" y="0"/>
                          </a:lnTo>
                          <a:lnTo>
                            <a:pt x="106325" y="0"/>
                          </a:lnTo>
                          <a:close/>
                        </a:path>
                      </a:pathLst>
                    </a:cu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4" name="Group 78"/>
                  <p:cNvGrpSpPr>
                    <a:grpSpLocks noChangeAspect="1"/>
                  </p:cNvGrpSpPr>
                  <p:nvPr/>
                </p:nvGrpSpPr>
                <p:grpSpPr>
                  <a:xfrm>
                    <a:off x="3940549" y="1816891"/>
                    <a:ext cx="3377733" cy="2455064"/>
                    <a:chOff x="817424" y="581891"/>
                    <a:chExt cx="8267199" cy="6008914"/>
                  </a:xfrm>
                </p:grpSpPr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866899" y="1045029"/>
                      <a:ext cx="7053943" cy="4833257"/>
                    </a:xfrm>
                    <a:custGeom>
                      <a:avLst/>
                      <a:gdLst>
                        <a:gd name="connsiteX0" fmla="*/ 0 w 7053943"/>
                        <a:gd name="connsiteY0" fmla="*/ 0 h 4833257"/>
                        <a:gd name="connsiteX1" fmla="*/ 843148 w 7053943"/>
                        <a:gd name="connsiteY1" fmla="*/ 237506 h 4833257"/>
                        <a:gd name="connsiteX2" fmla="*/ 1389413 w 7053943"/>
                        <a:gd name="connsiteY2" fmla="*/ 463137 h 4833257"/>
                        <a:gd name="connsiteX3" fmla="*/ 2256311 w 7053943"/>
                        <a:gd name="connsiteY3" fmla="*/ 878774 h 4833257"/>
                        <a:gd name="connsiteX4" fmla="*/ 2790701 w 7053943"/>
                        <a:gd name="connsiteY4" fmla="*/ 1246909 h 4833257"/>
                        <a:gd name="connsiteX5" fmla="*/ 3087584 w 7053943"/>
                        <a:gd name="connsiteY5" fmla="*/ 1567542 h 4833257"/>
                        <a:gd name="connsiteX6" fmla="*/ 3384467 w 7053943"/>
                        <a:gd name="connsiteY6" fmla="*/ 1710046 h 4833257"/>
                        <a:gd name="connsiteX7" fmla="*/ 3550722 w 7053943"/>
                        <a:gd name="connsiteY7" fmla="*/ 1852550 h 4833257"/>
                        <a:gd name="connsiteX8" fmla="*/ 4524498 w 7053943"/>
                        <a:gd name="connsiteY8" fmla="*/ 1852550 h 4833257"/>
                        <a:gd name="connsiteX9" fmla="*/ 4821382 w 7053943"/>
                        <a:gd name="connsiteY9" fmla="*/ 1745672 h 4833257"/>
                        <a:gd name="connsiteX10" fmla="*/ 5094514 w 7053943"/>
                        <a:gd name="connsiteY10" fmla="*/ 1686296 h 4833257"/>
                        <a:gd name="connsiteX11" fmla="*/ 5320145 w 7053943"/>
                        <a:gd name="connsiteY11" fmla="*/ 1674420 h 4833257"/>
                        <a:gd name="connsiteX12" fmla="*/ 5617028 w 7053943"/>
                        <a:gd name="connsiteY12" fmla="*/ 1531916 h 4833257"/>
                        <a:gd name="connsiteX13" fmla="*/ 5759532 w 7053943"/>
                        <a:gd name="connsiteY13" fmla="*/ 1472540 h 4833257"/>
                        <a:gd name="connsiteX14" fmla="*/ 5949537 w 7053943"/>
                        <a:gd name="connsiteY14" fmla="*/ 1555667 h 4833257"/>
                        <a:gd name="connsiteX15" fmla="*/ 6198919 w 7053943"/>
                        <a:gd name="connsiteY15" fmla="*/ 1674420 h 4833257"/>
                        <a:gd name="connsiteX16" fmla="*/ 6282046 w 7053943"/>
                        <a:gd name="connsiteY16" fmla="*/ 1781298 h 4833257"/>
                        <a:gd name="connsiteX17" fmla="*/ 6270171 w 7053943"/>
                        <a:gd name="connsiteY17" fmla="*/ 2743200 h 4833257"/>
                        <a:gd name="connsiteX18" fmla="*/ 6994566 w 7053943"/>
                        <a:gd name="connsiteY18" fmla="*/ 2885703 h 4833257"/>
                        <a:gd name="connsiteX19" fmla="*/ 7053943 w 7053943"/>
                        <a:gd name="connsiteY19" fmla="*/ 3336966 h 4833257"/>
                        <a:gd name="connsiteX20" fmla="*/ 6840187 w 7053943"/>
                        <a:gd name="connsiteY20" fmla="*/ 3598223 h 4833257"/>
                        <a:gd name="connsiteX21" fmla="*/ 6852062 w 7053943"/>
                        <a:gd name="connsiteY21" fmla="*/ 3990109 h 4833257"/>
                        <a:gd name="connsiteX22" fmla="*/ 6852062 w 7053943"/>
                        <a:gd name="connsiteY22" fmla="*/ 4334493 h 4833257"/>
                        <a:gd name="connsiteX23" fmla="*/ 6863937 w 7053943"/>
                        <a:gd name="connsiteY23" fmla="*/ 4678877 h 4833257"/>
                        <a:gd name="connsiteX24" fmla="*/ 6780810 w 7053943"/>
                        <a:gd name="connsiteY24" fmla="*/ 4690753 h 4833257"/>
                        <a:gd name="connsiteX25" fmla="*/ 6697683 w 7053943"/>
                        <a:gd name="connsiteY25" fmla="*/ 4833257 h 4833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7053943" h="4833257">
                          <a:moveTo>
                            <a:pt x="0" y="0"/>
                          </a:moveTo>
                          <a:lnTo>
                            <a:pt x="843148" y="237506"/>
                          </a:lnTo>
                          <a:lnTo>
                            <a:pt x="1389413" y="463137"/>
                          </a:lnTo>
                          <a:lnTo>
                            <a:pt x="2256311" y="878774"/>
                          </a:lnTo>
                          <a:lnTo>
                            <a:pt x="2790701" y="1246909"/>
                          </a:lnTo>
                          <a:lnTo>
                            <a:pt x="3087584" y="1567542"/>
                          </a:lnTo>
                          <a:lnTo>
                            <a:pt x="3384467" y="1710046"/>
                          </a:lnTo>
                          <a:lnTo>
                            <a:pt x="3550722" y="1852550"/>
                          </a:lnTo>
                          <a:lnTo>
                            <a:pt x="4524498" y="1852550"/>
                          </a:lnTo>
                          <a:lnTo>
                            <a:pt x="4821382" y="1745672"/>
                          </a:lnTo>
                          <a:lnTo>
                            <a:pt x="5094514" y="1686296"/>
                          </a:lnTo>
                          <a:lnTo>
                            <a:pt x="5320145" y="1674420"/>
                          </a:lnTo>
                          <a:lnTo>
                            <a:pt x="5617028" y="1531916"/>
                          </a:lnTo>
                          <a:lnTo>
                            <a:pt x="5759532" y="1472540"/>
                          </a:lnTo>
                          <a:lnTo>
                            <a:pt x="5949537" y="1555667"/>
                          </a:lnTo>
                          <a:lnTo>
                            <a:pt x="6198919" y="1674420"/>
                          </a:lnTo>
                          <a:lnTo>
                            <a:pt x="6282046" y="1781298"/>
                          </a:lnTo>
                          <a:lnTo>
                            <a:pt x="6270171" y="2743200"/>
                          </a:lnTo>
                          <a:lnTo>
                            <a:pt x="6994566" y="2885703"/>
                          </a:lnTo>
                          <a:lnTo>
                            <a:pt x="7053943" y="3336966"/>
                          </a:lnTo>
                          <a:lnTo>
                            <a:pt x="6840187" y="3598223"/>
                          </a:lnTo>
                          <a:lnTo>
                            <a:pt x="6852062" y="3990109"/>
                          </a:lnTo>
                          <a:lnTo>
                            <a:pt x="6852062" y="4334493"/>
                          </a:lnTo>
                          <a:lnTo>
                            <a:pt x="6863937" y="4678877"/>
                          </a:lnTo>
                          <a:lnTo>
                            <a:pt x="6780810" y="4690753"/>
                          </a:lnTo>
                          <a:lnTo>
                            <a:pt x="6697683" y="4833257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817424" y="995554"/>
                      <a:ext cx="7053943" cy="4833257"/>
                    </a:xfrm>
                    <a:custGeom>
                      <a:avLst/>
                      <a:gdLst>
                        <a:gd name="connsiteX0" fmla="*/ 0 w 7053943"/>
                        <a:gd name="connsiteY0" fmla="*/ 0 h 4833257"/>
                        <a:gd name="connsiteX1" fmla="*/ 843148 w 7053943"/>
                        <a:gd name="connsiteY1" fmla="*/ 237506 h 4833257"/>
                        <a:gd name="connsiteX2" fmla="*/ 1389413 w 7053943"/>
                        <a:gd name="connsiteY2" fmla="*/ 463137 h 4833257"/>
                        <a:gd name="connsiteX3" fmla="*/ 2256311 w 7053943"/>
                        <a:gd name="connsiteY3" fmla="*/ 878774 h 4833257"/>
                        <a:gd name="connsiteX4" fmla="*/ 2790701 w 7053943"/>
                        <a:gd name="connsiteY4" fmla="*/ 1246909 h 4833257"/>
                        <a:gd name="connsiteX5" fmla="*/ 3087584 w 7053943"/>
                        <a:gd name="connsiteY5" fmla="*/ 1567542 h 4833257"/>
                        <a:gd name="connsiteX6" fmla="*/ 3384467 w 7053943"/>
                        <a:gd name="connsiteY6" fmla="*/ 1710046 h 4833257"/>
                        <a:gd name="connsiteX7" fmla="*/ 3550722 w 7053943"/>
                        <a:gd name="connsiteY7" fmla="*/ 1852550 h 4833257"/>
                        <a:gd name="connsiteX8" fmla="*/ 4524498 w 7053943"/>
                        <a:gd name="connsiteY8" fmla="*/ 1852550 h 4833257"/>
                        <a:gd name="connsiteX9" fmla="*/ 4821382 w 7053943"/>
                        <a:gd name="connsiteY9" fmla="*/ 1745672 h 4833257"/>
                        <a:gd name="connsiteX10" fmla="*/ 5094514 w 7053943"/>
                        <a:gd name="connsiteY10" fmla="*/ 1686296 h 4833257"/>
                        <a:gd name="connsiteX11" fmla="*/ 5320145 w 7053943"/>
                        <a:gd name="connsiteY11" fmla="*/ 1674420 h 4833257"/>
                        <a:gd name="connsiteX12" fmla="*/ 5617028 w 7053943"/>
                        <a:gd name="connsiteY12" fmla="*/ 1531916 h 4833257"/>
                        <a:gd name="connsiteX13" fmla="*/ 5759532 w 7053943"/>
                        <a:gd name="connsiteY13" fmla="*/ 1472540 h 4833257"/>
                        <a:gd name="connsiteX14" fmla="*/ 5949537 w 7053943"/>
                        <a:gd name="connsiteY14" fmla="*/ 1555667 h 4833257"/>
                        <a:gd name="connsiteX15" fmla="*/ 6198919 w 7053943"/>
                        <a:gd name="connsiteY15" fmla="*/ 1674420 h 4833257"/>
                        <a:gd name="connsiteX16" fmla="*/ 6282046 w 7053943"/>
                        <a:gd name="connsiteY16" fmla="*/ 1781298 h 4833257"/>
                        <a:gd name="connsiteX17" fmla="*/ 6270171 w 7053943"/>
                        <a:gd name="connsiteY17" fmla="*/ 2743200 h 4833257"/>
                        <a:gd name="connsiteX18" fmla="*/ 6994566 w 7053943"/>
                        <a:gd name="connsiteY18" fmla="*/ 2885703 h 4833257"/>
                        <a:gd name="connsiteX19" fmla="*/ 7053943 w 7053943"/>
                        <a:gd name="connsiteY19" fmla="*/ 3336966 h 4833257"/>
                        <a:gd name="connsiteX20" fmla="*/ 6840187 w 7053943"/>
                        <a:gd name="connsiteY20" fmla="*/ 3598223 h 4833257"/>
                        <a:gd name="connsiteX21" fmla="*/ 6852062 w 7053943"/>
                        <a:gd name="connsiteY21" fmla="*/ 3990109 h 4833257"/>
                        <a:gd name="connsiteX22" fmla="*/ 6852062 w 7053943"/>
                        <a:gd name="connsiteY22" fmla="*/ 4334493 h 4833257"/>
                        <a:gd name="connsiteX23" fmla="*/ 6863937 w 7053943"/>
                        <a:gd name="connsiteY23" fmla="*/ 4678877 h 4833257"/>
                        <a:gd name="connsiteX24" fmla="*/ 6780810 w 7053943"/>
                        <a:gd name="connsiteY24" fmla="*/ 4690753 h 4833257"/>
                        <a:gd name="connsiteX25" fmla="*/ 6697683 w 7053943"/>
                        <a:gd name="connsiteY25" fmla="*/ 4833257 h 4833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7053943" h="4833257">
                          <a:moveTo>
                            <a:pt x="0" y="0"/>
                          </a:moveTo>
                          <a:lnTo>
                            <a:pt x="843148" y="237506"/>
                          </a:lnTo>
                          <a:lnTo>
                            <a:pt x="1389413" y="463137"/>
                          </a:lnTo>
                          <a:lnTo>
                            <a:pt x="2256311" y="878774"/>
                          </a:lnTo>
                          <a:lnTo>
                            <a:pt x="2790701" y="1246909"/>
                          </a:lnTo>
                          <a:lnTo>
                            <a:pt x="3087584" y="1567542"/>
                          </a:lnTo>
                          <a:lnTo>
                            <a:pt x="3384467" y="1710046"/>
                          </a:lnTo>
                          <a:lnTo>
                            <a:pt x="3550722" y="1852550"/>
                          </a:lnTo>
                          <a:lnTo>
                            <a:pt x="4524498" y="1852550"/>
                          </a:lnTo>
                          <a:lnTo>
                            <a:pt x="4821382" y="1745672"/>
                          </a:lnTo>
                          <a:lnTo>
                            <a:pt x="5094514" y="1686296"/>
                          </a:lnTo>
                          <a:lnTo>
                            <a:pt x="5320145" y="1674420"/>
                          </a:lnTo>
                          <a:lnTo>
                            <a:pt x="5617028" y="1531916"/>
                          </a:lnTo>
                          <a:lnTo>
                            <a:pt x="5759532" y="1472540"/>
                          </a:lnTo>
                          <a:lnTo>
                            <a:pt x="5949537" y="1555667"/>
                          </a:lnTo>
                          <a:lnTo>
                            <a:pt x="6198919" y="1674420"/>
                          </a:lnTo>
                          <a:lnTo>
                            <a:pt x="6282046" y="1781298"/>
                          </a:lnTo>
                          <a:lnTo>
                            <a:pt x="6270171" y="2743200"/>
                          </a:lnTo>
                          <a:lnTo>
                            <a:pt x="6994566" y="2885703"/>
                          </a:lnTo>
                          <a:lnTo>
                            <a:pt x="7053943" y="3336966"/>
                          </a:lnTo>
                          <a:lnTo>
                            <a:pt x="6840187" y="3598223"/>
                          </a:lnTo>
                          <a:lnTo>
                            <a:pt x="6852062" y="3990109"/>
                          </a:lnTo>
                          <a:lnTo>
                            <a:pt x="6852062" y="4334493"/>
                          </a:lnTo>
                          <a:lnTo>
                            <a:pt x="6863937" y="4678877"/>
                          </a:lnTo>
                          <a:lnTo>
                            <a:pt x="6780810" y="4690753"/>
                          </a:lnTo>
                          <a:lnTo>
                            <a:pt x="6697683" y="4833257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2161309" y="581891"/>
                      <a:ext cx="4607626" cy="6008914"/>
                    </a:xfrm>
                    <a:custGeom>
                      <a:avLst/>
                      <a:gdLst>
                        <a:gd name="connsiteX0" fmla="*/ 4607626 w 4607626"/>
                        <a:gd name="connsiteY0" fmla="*/ 0 h 6008914"/>
                        <a:gd name="connsiteX1" fmla="*/ 3847605 w 4607626"/>
                        <a:gd name="connsiteY1" fmla="*/ 2196935 h 6008914"/>
                        <a:gd name="connsiteX2" fmla="*/ 1425039 w 4607626"/>
                        <a:gd name="connsiteY2" fmla="*/ 4583875 h 6008914"/>
                        <a:gd name="connsiteX3" fmla="*/ 0 w 4607626"/>
                        <a:gd name="connsiteY3" fmla="*/ 6008914 h 6008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7626" h="6008914">
                          <a:moveTo>
                            <a:pt x="4607626" y="0"/>
                          </a:moveTo>
                          <a:lnTo>
                            <a:pt x="3847605" y="2196935"/>
                          </a:lnTo>
                          <a:lnTo>
                            <a:pt x="1425039" y="4583875"/>
                          </a:lnTo>
                          <a:lnTo>
                            <a:pt x="0" y="6008914"/>
                          </a:ln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Freeform 119"/>
                    <p:cNvSpPr/>
                    <p:nvPr/>
                  </p:nvSpPr>
                  <p:spPr>
                    <a:xfrm>
                      <a:off x="6032665" y="2766951"/>
                      <a:ext cx="3051958" cy="2458192"/>
                    </a:xfrm>
                    <a:custGeom>
                      <a:avLst/>
                      <a:gdLst>
                        <a:gd name="connsiteX0" fmla="*/ 0 w 3051958"/>
                        <a:gd name="connsiteY0" fmla="*/ 0 h 2458192"/>
                        <a:gd name="connsiteX1" fmla="*/ 1116280 w 3051958"/>
                        <a:gd name="connsiteY1" fmla="*/ 855023 h 2458192"/>
                        <a:gd name="connsiteX2" fmla="*/ 2291938 w 3051958"/>
                        <a:gd name="connsiteY2" fmla="*/ 1816924 h 2458192"/>
                        <a:gd name="connsiteX3" fmla="*/ 3051958 w 3051958"/>
                        <a:gd name="connsiteY3" fmla="*/ 2458192 h 24581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51958" h="2458192">
                          <a:moveTo>
                            <a:pt x="0" y="0"/>
                          </a:moveTo>
                          <a:lnTo>
                            <a:pt x="1116280" y="855023"/>
                          </a:lnTo>
                          <a:lnTo>
                            <a:pt x="2291938" y="1816924"/>
                          </a:lnTo>
                          <a:lnTo>
                            <a:pt x="3051958" y="2458192"/>
                          </a:ln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5854535" y="5617029"/>
                    <a:ext cx="201880" cy="20188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3418114" y="1387434"/>
                    <a:ext cx="201880" cy="20188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Freeform 97"/>
                <p:cNvSpPr/>
                <p:nvPr/>
              </p:nvSpPr>
              <p:spPr>
                <a:xfrm>
                  <a:off x="4610100" y="3822700"/>
                  <a:ext cx="857250" cy="19050"/>
                </a:xfrm>
                <a:custGeom>
                  <a:avLst/>
                  <a:gdLst>
                    <a:gd name="connsiteX0" fmla="*/ 0 w 857250"/>
                    <a:gd name="connsiteY0" fmla="*/ 19050 h 19050"/>
                    <a:gd name="connsiteX1" fmla="*/ 857250 w 857250"/>
                    <a:gd name="connsiteY1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250" h="19050">
                      <a:moveTo>
                        <a:pt x="0" y="19050"/>
                      </a:moveTo>
                      <a:lnTo>
                        <a:pt x="857250" y="0"/>
                      </a:lnTo>
                    </a:path>
                  </a:pathLst>
                </a:custGeom>
                <a:ln w="1270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4584700" y="3810000"/>
                  <a:ext cx="876300" cy="12700"/>
                </a:xfrm>
                <a:custGeom>
                  <a:avLst/>
                  <a:gdLst>
                    <a:gd name="connsiteX0" fmla="*/ 0 w 876300"/>
                    <a:gd name="connsiteY0" fmla="*/ 12700 h 12700"/>
                    <a:gd name="connsiteX1" fmla="*/ 876300 w 876300"/>
                    <a:gd name="connsiteY1" fmla="*/ 0 h 1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6300" h="12700">
                      <a:moveTo>
                        <a:pt x="0" y="12700"/>
                      </a:moveTo>
                      <a:lnTo>
                        <a:pt x="876300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5486400" y="2648607"/>
                  <a:ext cx="2743200" cy="1166648"/>
                </a:xfrm>
                <a:custGeom>
                  <a:avLst/>
                  <a:gdLst>
                    <a:gd name="connsiteX0" fmla="*/ 0 w 2743200"/>
                    <a:gd name="connsiteY0" fmla="*/ 1150883 h 1166648"/>
                    <a:gd name="connsiteX1" fmla="*/ 220717 w 2743200"/>
                    <a:gd name="connsiteY1" fmla="*/ 1103586 h 1166648"/>
                    <a:gd name="connsiteX2" fmla="*/ 488731 w 2743200"/>
                    <a:gd name="connsiteY2" fmla="*/ 1166648 h 1166648"/>
                    <a:gd name="connsiteX3" fmla="*/ 835572 w 2743200"/>
                    <a:gd name="connsiteY3" fmla="*/ 1072055 h 1166648"/>
                    <a:gd name="connsiteX4" fmla="*/ 1040524 w 2743200"/>
                    <a:gd name="connsiteY4" fmla="*/ 1024759 h 1166648"/>
                    <a:gd name="connsiteX5" fmla="*/ 1135117 w 2743200"/>
                    <a:gd name="connsiteY5" fmla="*/ 1024759 h 1166648"/>
                    <a:gd name="connsiteX6" fmla="*/ 1592317 w 2743200"/>
                    <a:gd name="connsiteY6" fmla="*/ 677917 h 1166648"/>
                    <a:gd name="connsiteX7" fmla="*/ 1749972 w 2743200"/>
                    <a:gd name="connsiteY7" fmla="*/ 725214 h 1166648"/>
                    <a:gd name="connsiteX8" fmla="*/ 2002221 w 2743200"/>
                    <a:gd name="connsiteY8" fmla="*/ 677917 h 1166648"/>
                    <a:gd name="connsiteX9" fmla="*/ 2096814 w 2743200"/>
                    <a:gd name="connsiteY9" fmla="*/ 677917 h 1166648"/>
                    <a:gd name="connsiteX10" fmla="*/ 2128345 w 2743200"/>
                    <a:gd name="connsiteY10" fmla="*/ 488731 h 1166648"/>
                    <a:gd name="connsiteX11" fmla="*/ 2286000 w 2743200"/>
                    <a:gd name="connsiteY11" fmla="*/ 409903 h 1166648"/>
                    <a:gd name="connsiteX12" fmla="*/ 2286000 w 2743200"/>
                    <a:gd name="connsiteY12" fmla="*/ 315310 h 1166648"/>
                    <a:gd name="connsiteX13" fmla="*/ 2443655 w 2743200"/>
                    <a:gd name="connsiteY13" fmla="*/ 299545 h 1166648"/>
                    <a:gd name="connsiteX14" fmla="*/ 2443655 w 2743200"/>
                    <a:gd name="connsiteY14" fmla="*/ 204952 h 1166648"/>
                    <a:gd name="connsiteX15" fmla="*/ 2743200 w 2743200"/>
                    <a:gd name="connsiteY15" fmla="*/ 0 h 116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3200" h="1166648">
                      <a:moveTo>
                        <a:pt x="0" y="1150883"/>
                      </a:moveTo>
                      <a:lnTo>
                        <a:pt x="220717" y="1103586"/>
                      </a:lnTo>
                      <a:lnTo>
                        <a:pt x="488731" y="1166648"/>
                      </a:lnTo>
                      <a:lnTo>
                        <a:pt x="835572" y="1072055"/>
                      </a:lnTo>
                      <a:lnTo>
                        <a:pt x="1040524" y="1024759"/>
                      </a:lnTo>
                      <a:lnTo>
                        <a:pt x="1135117" y="1024759"/>
                      </a:lnTo>
                      <a:lnTo>
                        <a:pt x="1592317" y="677917"/>
                      </a:lnTo>
                      <a:lnTo>
                        <a:pt x="1749972" y="725214"/>
                      </a:lnTo>
                      <a:lnTo>
                        <a:pt x="2002221" y="677917"/>
                      </a:lnTo>
                      <a:lnTo>
                        <a:pt x="2096814" y="677917"/>
                      </a:lnTo>
                      <a:lnTo>
                        <a:pt x="2128345" y="488731"/>
                      </a:lnTo>
                      <a:lnTo>
                        <a:pt x="2286000" y="409903"/>
                      </a:lnTo>
                      <a:lnTo>
                        <a:pt x="2286000" y="315310"/>
                      </a:lnTo>
                      <a:lnTo>
                        <a:pt x="2443655" y="299545"/>
                      </a:lnTo>
                      <a:lnTo>
                        <a:pt x="2443655" y="204952"/>
                      </a:lnTo>
                      <a:lnTo>
                        <a:pt x="2743200" y="0"/>
                      </a:lnTo>
                    </a:path>
                  </a:pathLst>
                </a:custGeom>
                <a:ln w="127000" cmpd="sng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5514790" y="2641229"/>
                  <a:ext cx="2743200" cy="1166648"/>
                </a:xfrm>
                <a:custGeom>
                  <a:avLst/>
                  <a:gdLst>
                    <a:gd name="connsiteX0" fmla="*/ 0 w 2743200"/>
                    <a:gd name="connsiteY0" fmla="*/ 1150883 h 1166648"/>
                    <a:gd name="connsiteX1" fmla="*/ 220717 w 2743200"/>
                    <a:gd name="connsiteY1" fmla="*/ 1103586 h 1166648"/>
                    <a:gd name="connsiteX2" fmla="*/ 488731 w 2743200"/>
                    <a:gd name="connsiteY2" fmla="*/ 1166648 h 1166648"/>
                    <a:gd name="connsiteX3" fmla="*/ 835572 w 2743200"/>
                    <a:gd name="connsiteY3" fmla="*/ 1072055 h 1166648"/>
                    <a:gd name="connsiteX4" fmla="*/ 1040524 w 2743200"/>
                    <a:gd name="connsiteY4" fmla="*/ 1024759 h 1166648"/>
                    <a:gd name="connsiteX5" fmla="*/ 1135117 w 2743200"/>
                    <a:gd name="connsiteY5" fmla="*/ 1024759 h 1166648"/>
                    <a:gd name="connsiteX6" fmla="*/ 1592317 w 2743200"/>
                    <a:gd name="connsiteY6" fmla="*/ 677917 h 1166648"/>
                    <a:gd name="connsiteX7" fmla="*/ 1749972 w 2743200"/>
                    <a:gd name="connsiteY7" fmla="*/ 725214 h 1166648"/>
                    <a:gd name="connsiteX8" fmla="*/ 2002221 w 2743200"/>
                    <a:gd name="connsiteY8" fmla="*/ 677917 h 1166648"/>
                    <a:gd name="connsiteX9" fmla="*/ 2096814 w 2743200"/>
                    <a:gd name="connsiteY9" fmla="*/ 677917 h 1166648"/>
                    <a:gd name="connsiteX10" fmla="*/ 2128345 w 2743200"/>
                    <a:gd name="connsiteY10" fmla="*/ 488731 h 1166648"/>
                    <a:gd name="connsiteX11" fmla="*/ 2286000 w 2743200"/>
                    <a:gd name="connsiteY11" fmla="*/ 409903 h 1166648"/>
                    <a:gd name="connsiteX12" fmla="*/ 2286000 w 2743200"/>
                    <a:gd name="connsiteY12" fmla="*/ 315310 h 1166648"/>
                    <a:gd name="connsiteX13" fmla="*/ 2443655 w 2743200"/>
                    <a:gd name="connsiteY13" fmla="*/ 299545 h 1166648"/>
                    <a:gd name="connsiteX14" fmla="*/ 2443655 w 2743200"/>
                    <a:gd name="connsiteY14" fmla="*/ 204952 h 1166648"/>
                    <a:gd name="connsiteX15" fmla="*/ 2743200 w 2743200"/>
                    <a:gd name="connsiteY15" fmla="*/ 0 h 116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3200" h="1166648">
                      <a:moveTo>
                        <a:pt x="0" y="1150883"/>
                      </a:moveTo>
                      <a:lnTo>
                        <a:pt x="220717" y="1103586"/>
                      </a:lnTo>
                      <a:lnTo>
                        <a:pt x="488731" y="1166648"/>
                      </a:lnTo>
                      <a:lnTo>
                        <a:pt x="835572" y="1072055"/>
                      </a:lnTo>
                      <a:lnTo>
                        <a:pt x="1040524" y="1024759"/>
                      </a:lnTo>
                      <a:lnTo>
                        <a:pt x="1135117" y="1024759"/>
                      </a:lnTo>
                      <a:lnTo>
                        <a:pt x="1592317" y="677917"/>
                      </a:lnTo>
                      <a:lnTo>
                        <a:pt x="1749972" y="725214"/>
                      </a:lnTo>
                      <a:lnTo>
                        <a:pt x="2002221" y="677917"/>
                      </a:lnTo>
                      <a:lnTo>
                        <a:pt x="2096814" y="677917"/>
                      </a:lnTo>
                      <a:lnTo>
                        <a:pt x="2128345" y="488731"/>
                      </a:lnTo>
                      <a:lnTo>
                        <a:pt x="2286000" y="409903"/>
                      </a:lnTo>
                      <a:lnTo>
                        <a:pt x="2286000" y="315310"/>
                      </a:lnTo>
                      <a:lnTo>
                        <a:pt x="2443655" y="299545"/>
                      </a:lnTo>
                      <a:lnTo>
                        <a:pt x="2443655" y="204952"/>
                      </a:lnTo>
                      <a:lnTo>
                        <a:pt x="2743200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5-Point Star 101"/>
                <p:cNvSpPr/>
                <p:nvPr/>
              </p:nvSpPr>
              <p:spPr>
                <a:xfrm>
                  <a:off x="7519996" y="2804618"/>
                  <a:ext cx="191069" cy="191069"/>
                </a:xfrm>
                <a:prstGeom prst="star5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Freeform 65"/>
              <p:cNvSpPr/>
              <p:nvPr/>
            </p:nvSpPr>
            <p:spPr>
              <a:xfrm>
                <a:off x="4368619" y="4637932"/>
                <a:ext cx="2234975" cy="2192806"/>
              </a:xfrm>
              <a:custGeom>
                <a:avLst/>
                <a:gdLst>
                  <a:gd name="connsiteX0" fmla="*/ 4561242 w 4561242"/>
                  <a:gd name="connsiteY0" fmla="*/ 0 h 4475181"/>
                  <a:gd name="connsiteX1" fmla="*/ 2194560 w 4561242"/>
                  <a:gd name="connsiteY1" fmla="*/ 1538343 h 4475181"/>
                  <a:gd name="connsiteX2" fmla="*/ 2162287 w 4561242"/>
                  <a:gd name="connsiteY2" fmla="*/ 1484555 h 4475181"/>
                  <a:gd name="connsiteX3" fmla="*/ 2086983 w 4561242"/>
                  <a:gd name="connsiteY3" fmla="*/ 1506070 h 4475181"/>
                  <a:gd name="connsiteX4" fmla="*/ 2054710 w 4561242"/>
                  <a:gd name="connsiteY4" fmla="*/ 1463040 h 4475181"/>
                  <a:gd name="connsiteX5" fmla="*/ 2022437 w 4561242"/>
                  <a:gd name="connsiteY5" fmla="*/ 1463040 h 4475181"/>
                  <a:gd name="connsiteX6" fmla="*/ 1925618 w 4561242"/>
                  <a:gd name="connsiteY6" fmla="*/ 1376979 h 4475181"/>
                  <a:gd name="connsiteX7" fmla="*/ 0 w 4561242"/>
                  <a:gd name="connsiteY7" fmla="*/ 4356847 h 4475181"/>
                  <a:gd name="connsiteX8" fmla="*/ 75303 w 4561242"/>
                  <a:gd name="connsiteY8" fmla="*/ 4475181 h 447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1242" h="4475181">
                    <a:moveTo>
                      <a:pt x="4561242" y="0"/>
                    </a:moveTo>
                    <a:lnTo>
                      <a:pt x="2194560" y="1538343"/>
                    </a:lnTo>
                    <a:lnTo>
                      <a:pt x="2162287" y="1484555"/>
                    </a:lnTo>
                    <a:lnTo>
                      <a:pt x="2086983" y="1506070"/>
                    </a:lnTo>
                    <a:lnTo>
                      <a:pt x="2054710" y="1463040"/>
                    </a:lnTo>
                    <a:lnTo>
                      <a:pt x="2022437" y="1463040"/>
                    </a:lnTo>
                    <a:lnTo>
                      <a:pt x="1925618" y="1376979"/>
                    </a:lnTo>
                    <a:lnTo>
                      <a:pt x="0" y="4356847"/>
                    </a:lnTo>
                    <a:lnTo>
                      <a:pt x="75303" y="4475181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2907957" y="4251366"/>
                <a:ext cx="3253839" cy="771896"/>
              </a:xfrm>
              <a:custGeom>
                <a:avLst/>
                <a:gdLst>
                  <a:gd name="connsiteX0" fmla="*/ 0 w 3253839"/>
                  <a:gd name="connsiteY0" fmla="*/ 0 h 771896"/>
                  <a:gd name="connsiteX1" fmla="*/ 902525 w 3253839"/>
                  <a:gd name="connsiteY1" fmla="*/ 771896 h 771896"/>
                  <a:gd name="connsiteX2" fmla="*/ 3253839 w 3253839"/>
                  <a:gd name="connsiteY2" fmla="*/ 688769 h 77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3839" h="771896">
                    <a:moveTo>
                      <a:pt x="0" y="0"/>
                    </a:moveTo>
                    <a:lnTo>
                      <a:pt x="902525" y="771896"/>
                    </a:lnTo>
                    <a:lnTo>
                      <a:pt x="3253839" y="688769"/>
                    </a:lnTo>
                  </a:path>
                </a:pathLst>
              </a:custGeom>
              <a:ln w="127000" cmpd="sng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2917857" y="4250653"/>
                <a:ext cx="3253839" cy="771896"/>
              </a:xfrm>
              <a:custGeom>
                <a:avLst/>
                <a:gdLst>
                  <a:gd name="connsiteX0" fmla="*/ 0 w 3253839"/>
                  <a:gd name="connsiteY0" fmla="*/ 0 h 771896"/>
                  <a:gd name="connsiteX1" fmla="*/ 902525 w 3253839"/>
                  <a:gd name="connsiteY1" fmla="*/ 771896 h 771896"/>
                  <a:gd name="connsiteX2" fmla="*/ 3253839 w 3253839"/>
                  <a:gd name="connsiteY2" fmla="*/ 688769 h 77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3839" h="771896">
                    <a:moveTo>
                      <a:pt x="0" y="0"/>
                    </a:moveTo>
                    <a:lnTo>
                      <a:pt x="902525" y="771896"/>
                    </a:lnTo>
                    <a:lnTo>
                      <a:pt x="3253839" y="688769"/>
                    </a:ln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57"/>
              <p:cNvGrpSpPr>
                <a:grpSpLocks noChangeAspect="1"/>
              </p:cNvGrpSpPr>
              <p:nvPr/>
            </p:nvGrpSpPr>
            <p:grpSpPr>
              <a:xfrm>
                <a:off x="2270220" y="3889634"/>
                <a:ext cx="4581114" cy="3038464"/>
                <a:chOff x="2079362" y="1644989"/>
                <a:chExt cx="5980106" cy="3966356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7138240" y="2509285"/>
                  <a:ext cx="921228" cy="80807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6"/>
                <p:cNvGrpSpPr/>
                <p:nvPr/>
              </p:nvGrpSpPr>
              <p:grpSpPr>
                <a:xfrm>
                  <a:off x="4828588" y="1644989"/>
                  <a:ext cx="2717958" cy="852380"/>
                  <a:chOff x="4833848" y="1634483"/>
                  <a:chExt cx="2717958" cy="852380"/>
                </a:xfrm>
              </p:grpSpPr>
              <p:sp>
                <p:nvSpPr>
                  <p:cNvPr id="95" name="Freeform 94"/>
                  <p:cNvSpPr/>
                  <p:nvPr/>
                </p:nvSpPr>
                <p:spPr>
                  <a:xfrm>
                    <a:off x="4833848" y="1634483"/>
                    <a:ext cx="2524966" cy="474437"/>
                  </a:xfrm>
                  <a:custGeom>
                    <a:avLst/>
                    <a:gdLst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0 w 4950372"/>
                      <a:gd name="connsiteY0" fmla="*/ 0 h 930166"/>
                      <a:gd name="connsiteX1" fmla="*/ 394138 w 4950372"/>
                      <a:gd name="connsiteY1" fmla="*/ 63062 h 930166"/>
                      <a:gd name="connsiteX2" fmla="*/ 725214 w 4950372"/>
                      <a:gd name="connsiteY2" fmla="*/ 47297 h 930166"/>
                      <a:gd name="connsiteX3" fmla="*/ 1166648 w 4950372"/>
                      <a:gd name="connsiteY3" fmla="*/ 63062 h 930166"/>
                      <a:gd name="connsiteX4" fmla="*/ 1497724 w 4950372"/>
                      <a:gd name="connsiteY4" fmla="*/ 94594 h 930166"/>
                      <a:gd name="connsiteX5" fmla="*/ 1939159 w 4950372"/>
                      <a:gd name="connsiteY5" fmla="*/ 141890 h 930166"/>
                      <a:gd name="connsiteX6" fmla="*/ 2443655 w 4950372"/>
                      <a:gd name="connsiteY6" fmla="*/ 141890 h 930166"/>
                      <a:gd name="connsiteX7" fmla="*/ 3026979 w 4950372"/>
                      <a:gd name="connsiteY7" fmla="*/ 78828 h 930166"/>
                      <a:gd name="connsiteX8" fmla="*/ 3531476 w 4950372"/>
                      <a:gd name="connsiteY8" fmla="*/ 204952 h 930166"/>
                      <a:gd name="connsiteX9" fmla="*/ 4020207 w 4950372"/>
                      <a:gd name="connsiteY9" fmla="*/ 472966 h 930166"/>
                      <a:gd name="connsiteX10" fmla="*/ 4398579 w 4950372"/>
                      <a:gd name="connsiteY10" fmla="*/ 662152 h 930166"/>
                      <a:gd name="connsiteX11" fmla="*/ 4792717 w 4950372"/>
                      <a:gd name="connsiteY11" fmla="*/ 867104 h 930166"/>
                      <a:gd name="connsiteX12" fmla="*/ 4950372 w 4950372"/>
                      <a:gd name="connsiteY12" fmla="*/ 930166 h 930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50372" h="930166">
                        <a:moveTo>
                          <a:pt x="0" y="0"/>
                        </a:moveTo>
                        <a:lnTo>
                          <a:pt x="394138" y="63062"/>
                        </a:lnTo>
                        <a:lnTo>
                          <a:pt x="725214" y="47297"/>
                        </a:lnTo>
                        <a:lnTo>
                          <a:pt x="1166648" y="63062"/>
                        </a:lnTo>
                        <a:lnTo>
                          <a:pt x="1497724" y="94594"/>
                        </a:lnTo>
                        <a:lnTo>
                          <a:pt x="1939159" y="141890"/>
                        </a:lnTo>
                        <a:lnTo>
                          <a:pt x="2443655" y="141890"/>
                        </a:lnTo>
                        <a:lnTo>
                          <a:pt x="3026979" y="78828"/>
                        </a:lnTo>
                        <a:lnTo>
                          <a:pt x="3531476" y="204952"/>
                        </a:lnTo>
                        <a:lnTo>
                          <a:pt x="4020207" y="472966"/>
                        </a:lnTo>
                        <a:lnTo>
                          <a:pt x="4398579" y="662152"/>
                        </a:lnTo>
                        <a:lnTo>
                          <a:pt x="4792717" y="867104"/>
                        </a:lnTo>
                        <a:lnTo>
                          <a:pt x="4950372" y="930166"/>
                        </a:lnTo>
                      </a:path>
                    </a:pathLst>
                  </a:custGeom>
                  <a:ln w="127000" cmpd="sng">
                    <a:solidFill>
                      <a:srgbClr val="00B0F0">
                        <a:alpha val="93000"/>
                      </a:srgb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 95"/>
                  <p:cNvSpPr/>
                  <p:nvPr/>
                </p:nvSpPr>
                <p:spPr>
                  <a:xfrm>
                    <a:off x="7382939" y="2116963"/>
                    <a:ext cx="168867" cy="369900"/>
                  </a:xfrm>
                  <a:custGeom>
                    <a:avLst/>
                    <a:gdLst>
                      <a:gd name="connsiteX0" fmla="*/ 189186 w 331076"/>
                      <a:gd name="connsiteY0" fmla="*/ 1150883 h 1150883"/>
                      <a:gd name="connsiteX1" fmla="*/ 157655 w 331076"/>
                      <a:gd name="connsiteY1" fmla="*/ 930166 h 1150883"/>
                      <a:gd name="connsiteX2" fmla="*/ 173421 w 331076"/>
                      <a:gd name="connsiteY2" fmla="*/ 725214 h 1150883"/>
                      <a:gd name="connsiteX3" fmla="*/ 252248 w 331076"/>
                      <a:gd name="connsiteY3" fmla="*/ 520263 h 1150883"/>
                      <a:gd name="connsiteX4" fmla="*/ 331076 w 331076"/>
                      <a:gd name="connsiteY4" fmla="*/ 236483 h 1150883"/>
                      <a:gd name="connsiteX5" fmla="*/ 236483 w 331076"/>
                      <a:gd name="connsiteY5" fmla="*/ 94594 h 1150883"/>
                      <a:gd name="connsiteX6" fmla="*/ 0 w 331076"/>
                      <a:gd name="connsiteY6" fmla="*/ 0 h 1150883"/>
                      <a:gd name="connsiteX0" fmla="*/ 157655 w 331076"/>
                      <a:gd name="connsiteY0" fmla="*/ 930166 h 930165"/>
                      <a:gd name="connsiteX1" fmla="*/ 173421 w 331076"/>
                      <a:gd name="connsiteY1" fmla="*/ 725214 h 930165"/>
                      <a:gd name="connsiteX2" fmla="*/ 252248 w 331076"/>
                      <a:gd name="connsiteY2" fmla="*/ 520263 h 930165"/>
                      <a:gd name="connsiteX3" fmla="*/ 331076 w 331076"/>
                      <a:gd name="connsiteY3" fmla="*/ 236483 h 930165"/>
                      <a:gd name="connsiteX4" fmla="*/ 236483 w 331076"/>
                      <a:gd name="connsiteY4" fmla="*/ 94594 h 930165"/>
                      <a:gd name="connsiteX5" fmla="*/ 0 w 331076"/>
                      <a:gd name="connsiteY5" fmla="*/ 0 h 930165"/>
                      <a:gd name="connsiteX0" fmla="*/ 173421 w 331076"/>
                      <a:gd name="connsiteY0" fmla="*/ 725214 h 725215"/>
                      <a:gd name="connsiteX1" fmla="*/ 252248 w 331076"/>
                      <a:gd name="connsiteY1" fmla="*/ 520263 h 725215"/>
                      <a:gd name="connsiteX2" fmla="*/ 331076 w 331076"/>
                      <a:gd name="connsiteY2" fmla="*/ 236483 h 725215"/>
                      <a:gd name="connsiteX3" fmla="*/ 236483 w 331076"/>
                      <a:gd name="connsiteY3" fmla="*/ 94594 h 725215"/>
                      <a:gd name="connsiteX4" fmla="*/ 0 w 331076"/>
                      <a:gd name="connsiteY4" fmla="*/ 0 h 72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076" h="725215">
                        <a:moveTo>
                          <a:pt x="173421" y="725214"/>
                        </a:moveTo>
                        <a:lnTo>
                          <a:pt x="252248" y="520263"/>
                        </a:lnTo>
                        <a:lnTo>
                          <a:pt x="331076" y="236483"/>
                        </a:lnTo>
                        <a:lnTo>
                          <a:pt x="236483" y="94594"/>
                        </a:lnTo>
                        <a:lnTo>
                          <a:pt x="0" y="0"/>
                        </a:lnTo>
                      </a:path>
                    </a:pathLst>
                  </a:custGeom>
                  <a:ln w="127000" cmpd="sng">
                    <a:solidFill>
                      <a:srgbClr val="00B0F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57"/>
                <p:cNvGrpSpPr/>
                <p:nvPr/>
              </p:nvGrpSpPr>
              <p:grpSpPr>
                <a:xfrm>
                  <a:off x="2079362" y="1686910"/>
                  <a:ext cx="5961053" cy="3924435"/>
                  <a:chOff x="563526" y="1046074"/>
                  <a:chExt cx="8478061" cy="5581497"/>
                </a:xfrm>
              </p:grpSpPr>
              <p:sp>
                <p:nvSpPr>
                  <p:cNvPr id="76" name="Freeform 75"/>
                  <p:cNvSpPr/>
                  <p:nvPr/>
                </p:nvSpPr>
                <p:spPr>
                  <a:xfrm>
                    <a:off x="592531" y="2574950"/>
                    <a:ext cx="2633472" cy="1572768"/>
                  </a:xfrm>
                  <a:custGeom>
                    <a:avLst/>
                    <a:gdLst>
                      <a:gd name="connsiteX0" fmla="*/ 0 w 2633472"/>
                      <a:gd name="connsiteY0" fmla="*/ 1572768 h 1572768"/>
                      <a:gd name="connsiteX1" fmla="*/ 629107 w 2633472"/>
                      <a:gd name="connsiteY1" fmla="*/ 1302106 h 1572768"/>
                      <a:gd name="connsiteX2" fmla="*/ 1119226 w 2633472"/>
                      <a:gd name="connsiteY2" fmla="*/ 1075335 h 1572768"/>
                      <a:gd name="connsiteX3" fmla="*/ 1741018 w 2633472"/>
                      <a:gd name="connsiteY3" fmla="*/ 760781 h 1572768"/>
                      <a:gd name="connsiteX4" fmla="*/ 1894637 w 2633472"/>
                      <a:gd name="connsiteY4" fmla="*/ 672999 h 1572768"/>
                      <a:gd name="connsiteX5" fmla="*/ 2231136 w 2633472"/>
                      <a:gd name="connsiteY5" fmla="*/ 358445 h 1572768"/>
                      <a:gd name="connsiteX6" fmla="*/ 2516429 w 2633472"/>
                      <a:gd name="connsiteY6" fmla="*/ 102413 h 1572768"/>
                      <a:gd name="connsiteX7" fmla="*/ 2633472 w 2633472"/>
                      <a:gd name="connsiteY7" fmla="*/ 0 h 1572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3472" h="1572768">
                        <a:moveTo>
                          <a:pt x="0" y="1572768"/>
                        </a:moveTo>
                        <a:lnTo>
                          <a:pt x="629107" y="1302106"/>
                        </a:lnTo>
                        <a:lnTo>
                          <a:pt x="1119226" y="1075335"/>
                        </a:lnTo>
                        <a:lnTo>
                          <a:pt x="1741018" y="760781"/>
                        </a:lnTo>
                        <a:lnTo>
                          <a:pt x="1894637" y="672999"/>
                        </a:lnTo>
                        <a:lnTo>
                          <a:pt x="2231136" y="358445"/>
                        </a:lnTo>
                        <a:lnTo>
                          <a:pt x="2516429" y="102413"/>
                        </a:lnTo>
                        <a:lnTo>
                          <a:pt x="2633472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1411834" y="5647334"/>
                    <a:ext cx="709574" cy="980237"/>
                  </a:xfrm>
                  <a:custGeom>
                    <a:avLst/>
                    <a:gdLst>
                      <a:gd name="connsiteX0" fmla="*/ 0 w 709574"/>
                      <a:gd name="connsiteY0" fmla="*/ 980237 h 980237"/>
                      <a:gd name="connsiteX1" fmla="*/ 534009 w 709574"/>
                      <a:gd name="connsiteY1" fmla="*/ 263348 h 980237"/>
                      <a:gd name="connsiteX2" fmla="*/ 709574 w 709574"/>
                      <a:gd name="connsiteY2" fmla="*/ 0 h 980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09574" h="980237">
                        <a:moveTo>
                          <a:pt x="0" y="980237"/>
                        </a:moveTo>
                        <a:lnTo>
                          <a:pt x="534009" y="263348"/>
                        </a:lnTo>
                        <a:lnTo>
                          <a:pt x="709574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reeform 77"/>
                  <p:cNvSpPr/>
                  <p:nvPr/>
                </p:nvSpPr>
                <p:spPr>
                  <a:xfrm>
                    <a:off x="2340864" y="3518611"/>
                    <a:ext cx="4030675" cy="2838298"/>
                  </a:xfrm>
                  <a:custGeom>
                    <a:avLst/>
                    <a:gdLst>
                      <a:gd name="connsiteX0" fmla="*/ 0 w 4030675"/>
                      <a:gd name="connsiteY0" fmla="*/ 2838298 h 2838298"/>
                      <a:gd name="connsiteX1" fmla="*/ 263347 w 4030675"/>
                      <a:gd name="connsiteY1" fmla="*/ 2699309 h 2838298"/>
                      <a:gd name="connsiteX2" fmla="*/ 2326234 w 4030675"/>
                      <a:gd name="connsiteY2" fmla="*/ 2699309 h 2838298"/>
                      <a:gd name="connsiteX3" fmla="*/ 3401568 w 4030675"/>
                      <a:gd name="connsiteY3" fmla="*/ 1009498 h 2838298"/>
                      <a:gd name="connsiteX4" fmla="*/ 4030675 w 4030675"/>
                      <a:gd name="connsiteY4" fmla="*/ 0 h 2838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0675" h="2838298">
                        <a:moveTo>
                          <a:pt x="0" y="2838298"/>
                        </a:moveTo>
                        <a:lnTo>
                          <a:pt x="263347" y="2699309"/>
                        </a:lnTo>
                        <a:lnTo>
                          <a:pt x="2326234" y="2699309"/>
                        </a:lnTo>
                        <a:lnTo>
                          <a:pt x="3401568" y="1009498"/>
                        </a:lnTo>
                        <a:lnTo>
                          <a:pt x="4030675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" name="Group 104"/>
                  <p:cNvGrpSpPr/>
                  <p:nvPr/>
                </p:nvGrpSpPr>
                <p:grpSpPr>
                  <a:xfrm>
                    <a:off x="563526" y="1514387"/>
                    <a:ext cx="5743107" cy="4859868"/>
                    <a:chOff x="1263101" y="122979"/>
                    <a:chExt cx="6117296" cy="5324549"/>
                  </a:xfrm>
                </p:grpSpPr>
                <p:grpSp>
                  <p:nvGrpSpPr>
                    <p:cNvPr id="81" name="Group 38"/>
                    <p:cNvGrpSpPr/>
                    <p:nvPr/>
                  </p:nvGrpSpPr>
                  <p:grpSpPr>
                    <a:xfrm>
                      <a:off x="1263101" y="3045715"/>
                      <a:ext cx="4572000" cy="2279176"/>
                      <a:chOff x="1263101" y="3045715"/>
                      <a:chExt cx="4572000" cy="2279176"/>
                    </a:xfrm>
                  </p:grpSpPr>
                  <p:grpSp>
                    <p:nvGrpSpPr>
                      <p:cNvPr id="89" name="Group 8"/>
                      <p:cNvGrpSpPr/>
                      <p:nvPr/>
                    </p:nvGrpSpPr>
                    <p:grpSpPr>
                      <a:xfrm>
                        <a:off x="1263101" y="3045715"/>
                        <a:ext cx="4572000" cy="2279176"/>
                        <a:chOff x="1555845" y="2292824"/>
                        <a:chExt cx="4572000" cy="2279176"/>
                      </a:xfrm>
                    </p:grpSpPr>
                    <p:sp>
                      <p:nvSpPr>
                        <p:cNvPr id="93" name="Freeform 92"/>
                        <p:cNvSpPr/>
                        <p:nvPr/>
                      </p:nvSpPr>
                      <p:spPr>
                        <a:xfrm>
                          <a:off x="1692322" y="2292824"/>
                          <a:ext cx="4435523" cy="2279176"/>
                        </a:xfrm>
                        <a:custGeom>
                          <a:avLst/>
                          <a:gdLst>
                            <a:gd name="connsiteX0" fmla="*/ 4435523 w 4435523"/>
                            <a:gd name="connsiteY0" fmla="*/ 2279176 h 2279176"/>
                            <a:gd name="connsiteX1" fmla="*/ 4094329 w 4435523"/>
                            <a:gd name="connsiteY1" fmla="*/ 2088107 h 2279176"/>
                            <a:gd name="connsiteX2" fmla="*/ 3630305 w 4435523"/>
                            <a:gd name="connsiteY2" fmla="*/ 1555845 h 2279176"/>
                            <a:gd name="connsiteX3" fmla="*/ 3275463 w 4435523"/>
                            <a:gd name="connsiteY3" fmla="*/ 1064525 h 2279176"/>
                            <a:gd name="connsiteX4" fmla="*/ 3098042 w 4435523"/>
                            <a:gd name="connsiteY4" fmla="*/ 955343 h 2279176"/>
                            <a:gd name="connsiteX5" fmla="*/ 2715905 w 4435523"/>
                            <a:gd name="connsiteY5" fmla="*/ 709683 h 2279176"/>
                            <a:gd name="connsiteX6" fmla="*/ 2442950 w 4435523"/>
                            <a:gd name="connsiteY6" fmla="*/ 545910 h 2279176"/>
                            <a:gd name="connsiteX7" fmla="*/ 2251881 w 4435523"/>
                            <a:gd name="connsiteY7" fmla="*/ 395785 h 2279176"/>
                            <a:gd name="connsiteX8" fmla="*/ 2074460 w 4435523"/>
                            <a:gd name="connsiteY8" fmla="*/ 395785 h 2279176"/>
                            <a:gd name="connsiteX9" fmla="*/ 1774209 w 4435523"/>
                            <a:gd name="connsiteY9" fmla="*/ 0 h 2279176"/>
                            <a:gd name="connsiteX10" fmla="*/ 573206 w 4435523"/>
                            <a:gd name="connsiteY10" fmla="*/ 286603 h 2279176"/>
                            <a:gd name="connsiteX11" fmla="*/ 464024 w 4435523"/>
                            <a:gd name="connsiteY11" fmla="*/ 259307 h 2279176"/>
                            <a:gd name="connsiteX12" fmla="*/ 382138 w 4435523"/>
                            <a:gd name="connsiteY12" fmla="*/ 259307 h 2279176"/>
                            <a:gd name="connsiteX13" fmla="*/ 341194 w 4435523"/>
                            <a:gd name="connsiteY13" fmla="*/ 300251 h 2279176"/>
                            <a:gd name="connsiteX14" fmla="*/ 259308 w 4435523"/>
                            <a:gd name="connsiteY14" fmla="*/ 409433 h 2279176"/>
                            <a:gd name="connsiteX15" fmla="*/ 150126 w 4435523"/>
                            <a:gd name="connsiteY15" fmla="*/ 327546 h 2279176"/>
                            <a:gd name="connsiteX16" fmla="*/ 0 w 4435523"/>
                            <a:gd name="connsiteY16" fmla="*/ 272955 h 22791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435523" h="2279176">
                              <a:moveTo>
                                <a:pt x="4435523" y="2279176"/>
                              </a:moveTo>
                              <a:lnTo>
                                <a:pt x="4094329" y="2088107"/>
                              </a:lnTo>
                              <a:lnTo>
                                <a:pt x="3630305" y="1555845"/>
                              </a:lnTo>
                              <a:lnTo>
                                <a:pt x="3275463" y="1064525"/>
                              </a:lnTo>
                              <a:lnTo>
                                <a:pt x="3098042" y="955343"/>
                              </a:lnTo>
                              <a:lnTo>
                                <a:pt x="2715905" y="709683"/>
                              </a:lnTo>
                              <a:lnTo>
                                <a:pt x="2442950" y="545910"/>
                              </a:lnTo>
                              <a:lnTo>
                                <a:pt x="2251881" y="395785"/>
                              </a:lnTo>
                              <a:lnTo>
                                <a:pt x="2074460" y="395785"/>
                              </a:lnTo>
                              <a:lnTo>
                                <a:pt x="1774209" y="0"/>
                              </a:lnTo>
                              <a:lnTo>
                                <a:pt x="573206" y="286603"/>
                              </a:lnTo>
                              <a:lnTo>
                                <a:pt x="464024" y="259307"/>
                              </a:lnTo>
                              <a:lnTo>
                                <a:pt x="382138" y="259307"/>
                              </a:lnTo>
                              <a:lnTo>
                                <a:pt x="341194" y="300251"/>
                              </a:lnTo>
                              <a:lnTo>
                                <a:pt x="259308" y="409433"/>
                              </a:lnTo>
                              <a:lnTo>
                                <a:pt x="150126" y="327546"/>
                              </a:lnTo>
                              <a:lnTo>
                                <a:pt x="0" y="272955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5-Point Star 93"/>
                        <p:cNvSpPr/>
                        <p:nvPr/>
                      </p:nvSpPr>
                      <p:spPr>
                        <a:xfrm>
                          <a:off x="1555845" y="2415655"/>
                          <a:ext cx="245659" cy="245659"/>
                        </a:xfrm>
                        <a:prstGeom prst="star5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0" name="Group 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291380" y="3536115"/>
                        <a:ext cx="4440879" cy="855715"/>
                        <a:chOff x="1965285" y="2838734"/>
                        <a:chExt cx="4674609" cy="900753"/>
                      </a:xfrm>
                    </p:grpSpPr>
                    <p:sp>
                      <p:nvSpPr>
                        <p:cNvPr id="91" name="Freeform 90"/>
                        <p:cNvSpPr/>
                        <p:nvPr/>
                      </p:nvSpPr>
                      <p:spPr>
                        <a:xfrm>
                          <a:off x="2060811" y="2838734"/>
                          <a:ext cx="4579083" cy="900753"/>
                        </a:xfrm>
                        <a:custGeom>
                          <a:avLst/>
                          <a:gdLst>
                            <a:gd name="connsiteX0" fmla="*/ 4735773 w 4735773"/>
                            <a:gd name="connsiteY0" fmla="*/ 900753 h 900753"/>
                            <a:gd name="connsiteX1" fmla="*/ 4285397 w 4735773"/>
                            <a:gd name="connsiteY1" fmla="*/ 900753 h 900753"/>
                            <a:gd name="connsiteX2" fmla="*/ 4217158 w 4735773"/>
                            <a:gd name="connsiteY2" fmla="*/ 764275 h 900753"/>
                            <a:gd name="connsiteX3" fmla="*/ 3016155 w 4735773"/>
                            <a:gd name="connsiteY3" fmla="*/ 818866 h 900753"/>
                            <a:gd name="connsiteX4" fmla="*/ 1992573 w 4735773"/>
                            <a:gd name="connsiteY4" fmla="*/ 0 h 900753"/>
                            <a:gd name="connsiteX5" fmla="*/ 1501254 w 4735773"/>
                            <a:gd name="connsiteY5" fmla="*/ 177421 h 900753"/>
                            <a:gd name="connsiteX6" fmla="*/ 1146412 w 4735773"/>
                            <a:gd name="connsiteY6" fmla="*/ 382138 h 900753"/>
                            <a:gd name="connsiteX7" fmla="*/ 736979 w 4735773"/>
                            <a:gd name="connsiteY7" fmla="*/ 545911 h 900753"/>
                            <a:gd name="connsiteX8" fmla="*/ 600501 w 4735773"/>
                            <a:gd name="connsiteY8" fmla="*/ 641445 h 900753"/>
                            <a:gd name="connsiteX9" fmla="*/ 300251 w 4735773"/>
                            <a:gd name="connsiteY9" fmla="*/ 750627 h 900753"/>
                            <a:gd name="connsiteX10" fmla="*/ 259307 w 4735773"/>
                            <a:gd name="connsiteY10" fmla="*/ 696036 h 900753"/>
                            <a:gd name="connsiteX11" fmla="*/ 27295 w 4735773"/>
                            <a:gd name="connsiteY11" fmla="*/ 777923 h 900753"/>
                            <a:gd name="connsiteX12" fmla="*/ 0 w 4735773"/>
                            <a:gd name="connsiteY12" fmla="*/ 682388 h 900753"/>
                            <a:gd name="connsiteX13" fmla="*/ 13648 w 4735773"/>
                            <a:gd name="connsiteY13" fmla="*/ 545911 h 900753"/>
                            <a:gd name="connsiteX0" fmla="*/ 4579084 w 4579084"/>
                            <a:gd name="connsiteY0" fmla="*/ 900753 h 900753"/>
                            <a:gd name="connsiteX1" fmla="*/ 4285397 w 4579084"/>
                            <a:gd name="connsiteY1" fmla="*/ 900753 h 900753"/>
                            <a:gd name="connsiteX2" fmla="*/ 4217158 w 4579084"/>
                            <a:gd name="connsiteY2" fmla="*/ 764275 h 900753"/>
                            <a:gd name="connsiteX3" fmla="*/ 3016155 w 4579084"/>
                            <a:gd name="connsiteY3" fmla="*/ 818866 h 900753"/>
                            <a:gd name="connsiteX4" fmla="*/ 1992573 w 4579084"/>
                            <a:gd name="connsiteY4" fmla="*/ 0 h 900753"/>
                            <a:gd name="connsiteX5" fmla="*/ 1501254 w 4579084"/>
                            <a:gd name="connsiteY5" fmla="*/ 177421 h 900753"/>
                            <a:gd name="connsiteX6" fmla="*/ 1146412 w 4579084"/>
                            <a:gd name="connsiteY6" fmla="*/ 382138 h 900753"/>
                            <a:gd name="connsiteX7" fmla="*/ 736979 w 4579084"/>
                            <a:gd name="connsiteY7" fmla="*/ 545911 h 900753"/>
                            <a:gd name="connsiteX8" fmla="*/ 600501 w 4579084"/>
                            <a:gd name="connsiteY8" fmla="*/ 641445 h 900753"/>
                            <a:gd name="connsiteX9" fmla="*/ 300251 w 4579084"/>
                            <a:gd name="connsiteY9" fmla="*/ 750627 h 900753"/>
                            <a:gd name="connsiteX10" fmla="*/ 259307 w 4579084"/>
                            <a:gd name="connsiteY10" fmla="*/ 696036 h 900753"/>
                            <a:gd name="connsiteX11" fmla="*/ 27295 w 4579084"/>
                            <a:gd name="connsiteY11" fmla="*/ 777923 h 900753"/>
                            <a:gd name="connsiteX12" fmla="*/ 0 w 4579084"/>
                            <a:gd name="connsiteY12" fmla="*/ 682388 h 900753"/>
                            <a:gd name="connsiteX13" fmla="*/ 13648 w 4579084"/>
                            <a:gd name="connsiteY13" fmla="*/ 545911 h 9007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4579084" h="900753">
                              <a:moveTo>
                                <a:pt x="4579084" y="900753"/>
                              </a:moveTo>
                              <a:lnTo>
                                <a:pt x="4285397" y="900753"/>
                              </a:lnTo>
                              <a:lnTo>
                                <a:pt x="4217158" y="764275"/>
                              </a:lnTo>
                              <a:lnTo>
                                <a:pt x="3016155" y="818866"/>
                              </a:lnTo>
                              <a:lnTo>
                                <a:pt x="1992573" y="0"/>
                              </a:lnTo>
                              <a:lnTo>
                                <a:pt x="1501254" y="177421"/>
                              </a:lnTo>
                              <a:lnTo>
                                <a:pt x="1146412" y="382138"/>
                              </a:lnTo>
                              <a:lnTo>
                                <a:pt x="736979" y="545911"/>
                              </a:lnTo>
                              <a:lnTo>
                                <a:pt x="600501" y="641445"/>
                              </a:lnTo>
                              <a:lnTo>
                                <a:pt x="300251" y="750627"/>
                              </a:lnTo>
                              <a:lnTo>
                                <a:pt x="259307" y="696036"/>
                              </a:lnTo>
                              <a:lnTo>
                                <a:pt x="27295" y="777923"/>
                              </a:lnTo>
                              <a:lnTo>
                                <a:pt x="0" y="682388"/>
                              </a:lnTo>
                              <a:lnTo>
                                <a:pt x="13648" y="545911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2" name="5-Point Star 91"/>
                        <p:cNvSpPr/>
                        <p:nvPr/>
                      </p:nvSpPr>
                      <p:spPr>
                        <a:xfrm>
                          <a:off x="1965285" y="3356284"/>
                          <a:ext cx="245659" cy="245659"/>
                        </a:xfrm>
                        <a:prstGeom prst="star5">
                          <a:avLst/>
                        </a:prstGeom>
                        <a:solidFill>
                          <a:srgbClr val="00B05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2" name="Group 38"/>
                    <p:cNvGrpSpPr/>
                    <p:nvPr/>
                  </p:nvGrpSpPr>
                  <p:grpSpPr>
                    <a:xfrm>
                      <a:off x="3018471" y="122979"/>
                      <a:ext cx="4361926" cy="4853059"/>
                      <a:chOff x="42530" y="637953"/>
                      <a:chExt cx="5571461" cy="6198782"/>
                    </a:xfrm>
                  </p:grpSpPr>
                  <p:sp>
                    <p:nvSpPr>
                      <p:cNvPr id="84" name="Freeform 83"/>
                      <p:cNvSpPr/>
                      <p:nvPr/>
                    </p:nvSpPr>
                    <p:spPr>
                      <a:xfrm>
                        <a:off x="3423684" y="3572540"/>
                        <a:ext cx="2190307" cy="3264195"/>
                      </a:xfrm>
                      <a:custGeom>
                        <a:avLst/>
                        <a:gdLst>
                          <a:gd name="connsiteX0" fmla="*/ 0 w 2190307"/>
                          <a:gd name="connsiteY0" fmla="*/ 3264195 h 3264195"/>
                          <a:gd name="connsiteX1" fmla="*/ 1073888 w 2190307"/>
                          <a:gd name="connsiteY1" fmla="*/ 1679944 h 3264195"/>
                          <a:gd name="connsiteX2" fmla="*/ 2190307 w 2190307"/>
                          <a:gd name="connsiteY2" fmla="*/ 0 h 3264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90307" h="3264195">
                            <a:moveTo>
                              <a:pt x="0" y="3264195"/>
                            </a:moveTo>
                            <a:lnTo>
                              <a:pt x="1073888" y="1679944"/>
                            </a:lnTo>
                            <a:lnTo>
                              <a:pt x="2190307" y="0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Freeform 84"/>
                      <p:cNvSpPr/>
                      <p:nvPr/>
                    </p:nvSpPr>
                    <p:spPr>
                      <a:xfrm>
                        <a:off x="893135" y="669851"/>
                        <a:ext cx="531628" cy="1424763"/>
                      </a:xfrm>
                      <a:custGeom>
                        <a:avLst/>
                        <a:gdLst>
                          <a:gd name="connsiteX0" fmla="*/ 0 w 531628"/>
                          <a:gd name="connsiteY0" fmla="*/ 0 h 1424763"/>
                          <a:gd name="connsiteX1" fmla="*/ 127591 w 531628"/>
                          <a:gd name="connsiteY1" fmla="*/ 106326 h 1424763"/>
                          <a:gd name="connsiteX2" fmla="*/ 531628 w 531628"/>
                          <a:gd name="connsiteY2" fmla="*/ 1424763 h 14247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31628" h="1424763">
                            <a:moveTo>
                              <a:pt x="0" y="0"/>
                            </a:moveTo>
                            <a:lnTo>
                              <a:pt x="127591" y="106326"/>
                            </a:lnTo>
                            <a:lnTo>
                              <a:pt x="531628" y="1424763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" name="Freeform 85"/>
                      <p:cNvSpPr/>
                      <p:nvPr/>
                    </p:nvSpPr>
                    <p:spPr>
                      <a:xfrm>
                        <a:off x="42530" y="723014"/>
                        <a:ext cx="2764465" cy="2445488"/>
                      </a:xfrm>
                      <a:custGeom>
                        <a:avLst/>
                        <a:gdLst>
                          <a:gd name="connsiteX0" fmla="*/ 0 w 2764465"/>
                          <a:gd name="connsiteY0" fmla="*/ 2445488 h 2445488"/>
                          <a:gd name="connsiteX1" fmla="*/ 308344 w 2764465"/>
                          <a:gd name="connsiteY1" fmla="*/ 2286000 h 2445488"/>
                          <a:gd name="connsiteX2" fmla="*/ 1392865 w 2764465"/>
                          <a:gd name="connsiteY2" fmla="*/ 1350335 h 2445488"/>
                          <a:gd name="connsiteX3" fmla="*/ 2030819 w 2764465"/>
                          <a:gd name="connsiteY3" fmla="*/ 637953 h 2445488"/>
                          <a:gd name="connsiteX4" fmla="*/ 2764465 w 2764465"/>
                          <a:gd name="connsiteY4" fmla="*/ 0 h 24454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64465" h="2445488">
                            <a:moveTo>
                              <a:pt x="0" y="2445488"/>
                            </a:moveTo>
                            <a:lnTo>
                              <a:pt x="308344" y="2286000"/>
                            </a:lnTo>
                            <a:lnTo>
                              <a:pt x="1392865" y="1350335"/>
                            </a:lnTo>
                            <a:lnTo>
                              <a:pt x="2030819" y="637953"/>
                            </a:lnTo>
                            <a:lnTo>
                              <a:pt x="2764465" y="0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Freeform 86"/>
                      <p:cNvSpPr/>
                      <p:nvPr/>
                    </p:nvSpPr>
                    <p:spPr>
                      <a:xfrm>
                        <a:off x="850605" y="637953"/>
                        <a:ext cx="574158" cy="1467294"/>
                      </a:xfrm>
                      <a:custGeom>
                        <a:avLst/>
                        <a:gdLst>
                          <a:gd name="connsiteX0" fmla="*/ 0 w 574158"/>
                          <a:gd name="connsiteY0" fmla="*/ 0 h 1467294"/>
                          <a:gd name="connsiteX1" fmla="*/ 148855 w 574158"/>
                          <a:gd name="connsiteY1" fmla="*/ 127591 h 1467294"/>
                          <a:gd name="connsiteX2" fmla="*/ 574158 w 574158"/>
                          <a:gd name="connsiteY2" fmla="*/ 1467294 h 14672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74158" h="1467294">
                            <a:moveTo>
                              <a:pt x="0" y="0"/>
                            </a:moveTo>
                            <a:lnTo>
                              <a:pt x="148855" y="127591"/>
                            </a:lnTo>
                            <a:lnTo>
                              <a:pt x="574158" y="1467294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" name="Hexagon 87"/>
                      <p:cNvSpPr/>
                      <p:nvPr/>
                    </p:nvSpPr>
                    <p:spPr>
                      <a:xfrm>
                        <a:off x="3370319" y="5903486"/>
                        <a:ext cx="332821" cy="286914"/>
                      </a:xfrm>
                      <a:prstGeom prst="hexagon">
                        <a:avLst/>
                      </a:prstGeom>
                      <a:solidFill>
                        <a:srgbClr val="00B05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3" name="Hexagon 82"/>
                    <p:cNvSpPr/>
                    <p:nvPr/>
                  </p:nvSpPr>
                  <p:spPr>
                    <a:xfrm>
                      <a:off x="5762030" y="5207827"/>
                      <a:ext cx="278052" cy="239701"/>
                    </a:xfrm>
                    <a:prstGeom prst="hexagon">
                      <a:avLst/>
                    </a:prstGeom>
                    <a:solidFill>
                      <a:srgbClr val="0070C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0" name="Freeform 79"/>
                  <p:cNvSpPr/>
                  <p:nvPr/>
                </p:nvSpPr>
                <p:spPr>
                  <a:xfrm>
                    <a:off x="6678778" y="1046074"/>
                    <a:ext cx="2362809" cy="2648102"/>
                  </a:xfrm>
                  <a:custGeom>
                    <a:avLst/>
                    <a:gdLst>
                      <a:gd name="connsiteX0" fmla="*/ 1185062 w 2362809"/>
                      <a:gd name="connsiteY0" fmla="*/ 0 h 2648102"/>
                      <a:gd name="connsiteX1" fmla="*/ 2362809 w 2362809"/>
                      <a:gd name="connsiteY1" fmla="*/ 1082649 h 2648102"/>
                      <a:gd name="connsiteX2" fmla="*/ 1741017 w 2362809"/>
                      <a:gd name="connsiteY2" fmla="*/ 1499616 h 2648102"/>
                      <a:gd name="connsiteX3" fmla="*/ 1170432 w 2362809"/>
                      <a:gd name="connsiteY3" fmla="*/ 1880006 h 2648102"/>
                      <a:gd name="connsiteX4" fmla="*/ 629107 w 2362809"/>
                      <a:gd name="connsiteY4" fmla="*/ 2245766 h 2648102"/>
                      <a:gd name="connsiteX5" fmla="*/ 248716 w 2362809"/>
                      <a:gd name="connsiteY5" fmla="*/ 2494483 h 2648102"/>
                      <a:gd name="connsiteX6" fmla="*/ 0 w 2362809"/>
                      <a:gd name="connsiteY6" fmla="*/ 2648102 h 264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62809" h="2648102">
                        <a:moveTo>
                          <a:pt x="1185062" y="0"/>
                        </a:moveTo>
                        <a:lnTo>
                          <a:pt x="2362809" y="1082649"/>
                        </a:lnTo>
                        <a:lnTo>
                          <a:pt x="1741017" y="1499616"/>
                        </a:lnTo>
                        <a:lnTo>
                          <a:pt x="1170432" y="1880006"/>
                        </a:lnTo>
                        <a:lnTo>
                          <a:pt x="629107" y="2245766"/>
                        </a:lnTo>
                        <a:lnTo>
                          <a:pt x="248716" y="2494483"/>
                        </a:lnTo>
                        <a:lnTo>
                          <a:pt x="0" y="2648102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" name="Group 75"/>
                <p:cNvGrpSpPr/>
                <p:nvPr/>
              </p:nvGrpSpPr>
              <p:grpSpPr>
                <a:xfrm>
                  <a:off x="4921655" y="1656439"/>
                  <a:ext cx="2630151" cy="830424"/>
                  <a:chOff x="4921655" y="1656439"/>
                  <a:chExt cx="2630151" cy="830424"/>
                </a:xfrm>
              </p:grpSpPr>
              <p:sp>
                <p:nvSpPr>
                  <p:cNvPr id="74" name="Freeform 73"/>
                  <p:cNvSpPr/>
                  <p:nvPr/>
                </p:nvSpPr>
                <p:spPr>
                  <a:xfrm>
                    <a:off x="4921655" y="1656439"/>
                    <a:ext cx="2524966" cy="474436"/>
                  </a:xfrm>
                  <a:custGeom>
                    <a:avLst/>
                    <a:gdLst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43254 w 5387764"/>
                      <a:gd name="connsiteY0" fmla="*/ 0 h 1245476"/>
                      <a:gd name="connsiteX1" fmla="*/ 0 w 5387764"/>
                      <a:gd name="connsiteY1" fmla="*/ 2103 h 1245476"/>
                      <a:gd name="connsiteX2" fmla="*/ 437392 w 5387764"/>
                      <a:gd name="connsiteY2" fmla="*/ 315310 h 1245476"/>
                      <a:gd name="connsiteX3" fmla="*/ 831530 w 5387764"/>
                      <a:gd name="connsiteY3" fmla="*/ 378372 h 1245476"/>
                      <a:gd name="connsiteX4" fmla="*/ 1162606 w 5387764"/>
                      <a:gd name="connsiteY4" fmla="*/ 362607 h 1245476"/>
                      <a:gd name="connsiteX5" fmla="*/ 1604040 w 5387764"/>
                      <a:gd name="connsiteY5" fmla="*/ 378372 h 1245476"/>
                      <a:gd name="connsiteX6" fmla="*/ 1935116 w 5387764"/>
                      <a:gd name="connsiteY6" fmla="*/ 409904 h 1245476"/>
                      <a:gd name="connsiteX7" fmla="*/ 2376551 w 5387764"/>
                      <a:gd name="connsiteY7" fmla="*/ 457200 h 1245476"/>
                      <a:gd name="connsiteX8" fmla="*/ 2881047 w 5387764"/>
                      <a:gd name="connsiteY8" fmla="*/ 457200 h 1245476"/>
                      <a:gd name="connsiteX9" fmla="*/ 3464371 w 5387764"/>
                      <a:gd name="connsiteY9" fmla="*/ 394138 h 1245476"/>
                      <a:gd name="connsiteX10" fmla="*/ 3968868 w 5387764"/>
                      <a:gd name="connsiteY10" fmla="*/ 520262 h 1245476"/>
                      <a:gd name="connsiteX11" fmla="*/ 4457599 w 5387764"/>
                      <a:gd name="connsiteY11" fmla="*/ 788276 h 1245476"/>
                      <a:gd name="connsiteX12" fmla="*/ 4835971 w 5387764"/>
                      <a:gd name="connsiteY12" fmla="*/ 977462 h 1245476"/>
                      <a:gd name="connsiteX13" fmla="*/ 5230109 w 5387764"/>
                      <a:gd name="connsiteY13" fmla="*/ 1182414 h 1245476"/>
                      <a:gd name="connsiteX14" fmla="*/ 5387764 w 5387764"/>
                      <a:gd name="connsiteY14" fmla="*/ 1245476 h 1245476"/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0 w 4950372"/>
                      <a:gd name="connsiteY0" fmla="*/ 0 h 930166"/>
                      <a:gd name="connsiteX1" fmla="*/ 394138 w 4950372"/>
                      <a:gd name="connsiteY1" fmla="*/ 63062 h 930166"/>
                      <a:gd name="connsiteX2" fmla="*/ 725214 w 4950372"/>
                      <a:gd name="connsiteY2" fmla="*/ 47297 h 930166"/>
                      <a:gd name="connsiteX3" fmla="*/ 1166648 w 4950372"/>
                      <a:gd name="connsiteY3" fmla="*/ 63062 h 930166"/>
                      <a:gd name="connsiteX4" fmla="*/ 1497724 w 4950372"/>
                      <a:gd name="connsiteY4" fmla="*/ 94594 h 930166"/>
                      <a:gd name="connsiteX5" fmla="*/ 1939159 w 4950372"/>
                      <a:gd name="connsiteY5" fmla="*/ 141890 h 930166"/>
                      <a:gd name="connsiteX6" fmla="*/ 2443655 w 4950372"/>
                      <a:gd name="connsiteY6" fmla="*/ 141890 h 930166"/>
                      <a:gd name="connsiteX7" fmla="*/ 3026979 w 4950372"/>
                      <a:gd name="connsiteY7" fmla="*/ 78828 h 930166"/>
                      <a:gd name="connsiteX8" fmla="*/ 3531476 w 4950372"/>
                      <a:gd name="connsiteY8" fmla="*/ 204952 h 930166"/>
                      <a:gd name="connsiteX9" fmla="*/ 4020207 w 4950372"/>
                      <a:gd name="connsiteY9" fmla="*/ 472966 h 930166"/>
                      <a:gd name="connsiteX10" fmla="*/ 4398579 w 4950372"/>
                      <a:gd name="connsiteY10" fmla="*/ 662152 h 930166"/>
                      <a:gd name="connsiteX11" fmla="*/ 4792717 w 4950372"/>
                      <a:gd name="connsiteY11" fmla="*/ 867104 h 930166"/>
                      <a:gd name="connsiteX12" fmla="*/ 4950372 w 4950372"/>
                      <a:gd name="connsiteY12" fmla="*/ 930166 h 930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50372" h="930166">
                        <a:moveTo>
                          <a:pt x="0" y="0"/>
                        </a:moveTo>
                        <a:lnTo>
                          <a:pt x="394138" y="63062"/>
                        </a:lnTo>
                        <a:lnTo>
                          <a:pt x="725214" y="47297"/>
                        </a:lnTo>
                        <a:lnTo>
                          <a:pt x="1166648" y="63062"/>
                        </a:lnTo>
                        <a:lnTo>
                          <a:pt x="1497724" y="94594"/>
                        </a:lnTo>
                        <a:lnTo>
                          <a:pt x="1939159" y="141890"/>
                        </a:lnTo>
                        <a:lnTo>
                          <a:pt x="2443655" y="141890"/>
                        </a:lnTo>
                        <a:lnTo>
                          <a:pt x="3026979" y="78828"/>
                        </a:lnTo>
                        <a:lnTo>
                          <a:pt x="3531476" y="204952"/>
                        </a:lnTo>
                        <a:lnTo>
                          <a:pt x="4020207" y="472966"/>
                        </a:lnTo>
                        <a:lnTo>
                          <a:pt x="4398579" y="662152"/>
                        </a:lnTo>
                        <a:lnTo>
                          <a:pt x="4792717" y="867104"/>
                        </a:lnTo>
                        <a:lnTo>
                          <a:pt x="4950372" y="930166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reeform 74"/>
                  <p:cNvSpPr/>
                  <p:nvPr/>
                </p:nvSpPr>
                <p:spPr>
                  <a:xfrm>
                    <a:off x="7382939" y="2116963"/>
                    <a:ext cx="168867" cy="369900"/>
                  </a:xfrm>
                  <a:custGeom>
                    <a:avLst/>
                    <a:gdLst>
                      <a:gd name="connsiteX0" fmla="*/ 189186 w 331076"/>
                      <a:gd name="connsiteY0" fmla="*/ 1150883 h 1150883"/>
                      <a:gd name="connsiteX1" fmla="*/ 157655 w 331076"/>
                      <a:gd name="connsiteY1" fmla="*/ 930166 h 1150883"/>
                      <a:gd name="connsiteX2" fmla="*/ 173421 w 331076"/>
                      <a:gd name="connsiteY2" fmla="*/ 725214 h 1150883"/>
                      <a:gd name="connsiteX3" fmla="*/ 252248 w 331076"/>
                      <a:gd name="connsiteY3" fmla="*/ 520263 h 1150883"/>
                      <a:gd name="connsiteX4" fmla="*/ 331076 w 331076"/>
                      <a:gd name="connsiteY4" fmla="*/ 236483 h 1150883"/>
                      <a:gd name="connsiteX5" fmla="*/ 236483 w 331076"/>
                      <a:gd name="connsiteY5" fmla="*/ 94594 h 1150883"/>
                      <a:gd name="connsiteX6" fmla="*/ 0 w 331076"/>
                      <a:gd name="connsiteY6" fmla="*/ 0 h 1150883"/>
                      <a:gd name="connsiteX0" fmla="*/ 157655 w 331076"/>
                      <a:gd name="connsiteY0" fmla="*/ 930166 h 930165"/>
                      <a:gd name="connsiteX1" fmla="*/ 173421 w 331076"/>
                      <a:gd name="connsiteY1" fmla="*/ 725214 h 930165"/>
                      <a:gd name="connsiteX2" fmla="*/ 252248 w 331076"/>
                      <a:gd name="connsiteY2" fmla="*/ 520263 h 930165"/>
                      <a:gd name="connsiteX3" fmla="*/ 331076 w 331076"/>
                      <a:gd name="connsiteY3" fmla="*/ 236483 h 930165"/>
                      <a:gd name="connsiteX4" fmla="*/ 236483 w 331076"/>
                      <a:gd name="connsiteY4" fmla="*/ 94594 h 930165"/>
                      <a:gd name="connsiteX5" fmla="*/ 0 w 331076"/>
                      <a:gd name="connsiteY5" fmla="*/ 0 h 930165"/>
                      <a:gd name="connsiteX0" fmla="*/ 173421 w 331076"/>
                      <a:gd name="connsiteY0" fmla="*/ 725214 h 725215"/>
                      <a:gd name="connsiteX1" fmla="*/ 252248 w 331076"/>
                      <a:gd name="connsiteY1" fmla="*/ 520263 h 725215"/>
                      <a:gd name="connsiteX2" fmla="*/ 331076 w 331076"/>
                      <a:gd name="connsiteY2" fmla="*/ 236483 h 725215"/>
                      <a:gd name="connsiteX3" fmla="*/ 236483 w 331076"/>
                      <a:gd name="connsiteY3" fmla="*/ 94594 h 725215"/>
                      <a:gd name="connsiteX4" fmla="*/ 0 w 331076"/>
                      <a:gd name="connsiteY4" fmla="*/ 0 h 72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076" h="725215">
                        <a:moveTo>
                          <a:pt x="173421" y="725214"/>
                        </a:moveTo>
                        <a:lnTo>
                          <a:pt x="252248" y="520263"/>
                        </a:lnTo>
                        <a:lnTo>
                          <a:pt x="331076" y="236483"/>
                        </a:lnTo>
                        <a:lnTo>
                          <a:pt x="236483" y="94594"/>
                        </a:lnTo>
                        <a:lnTo>
                          <a:pt x="0" y="0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1" name="Oval 60"/>
            <p:cNvSpPr/>
            <p:nvPr/>
          </p:nvSpPr>
          <p:spPr>
            <a:xfrm>
              <a:off x="4834395" y="1924228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636951" y="2402619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328193" y="2849206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7701" t="15448" r="15862" b="4551"/>
          <a:stretch>
            <a:fillRect/>
          </a:stretch>
        </p:blipFill>
        <p:spPr bwMode="auto">
          <a:xfrm>
            <a:off x="-1" y="-47298"/>
            <a:ext cx="9112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1839" y="-11875"/>
            <a:ext cx="64668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GROUNDWATER CONSERVATION DISTRICTS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1603170" y="3602722"/>
            <a:ext cx="194804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Comal County Does Not have a GCD</a:t>
            </a:r>
            <a:endParaRPr lang="en-US" sz="1600" b="1" dirty="0"/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3466209" y="2232586"/>
            <a:ext cx="2741721" cy="1869904"/>
            <a:chOff x="1787716" y="1924228"/>
            <a:chExt cx="5672184" cy="3868535"/>
          </a:xfrm>
        </p:grpSpPr>
        <p:sp>
          <p:nvSpPr>
            <p:cNvPr id="61" name="Oval 60"/>
            <p:cNvSpPr/>
            <p:nvPr/>
          </p:nvSpPr>
          <p:spPr>
            <a:xfrm>
              <a:off x="5132125" y="4972852"/>
              <a:ext cx="934721" cy="8199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88"/>
            <p:cNvGrpSpPr>
              <a:grpSpLocks noChangeAspect="1"/>
            </p:cNvGrpSpPr>
            <p:nvPr/>
          </p:nvGrpSpPr>
          <p:grpSpPr>
            <a:xfrm>
              <a:off x="1787716" y="1967026"/>
              <a:ext cx="5672184" cy="3788679"/>
              <a:chOff x="853042" y="2921598"/>
              <a:chExt cx="5998292" cy="4006500"/>
            </a:xfrm>
          </p:grpSpPr>
          <p:grpSp>
            <p:nvGrpSpPr>
              <p:cNvPr id="66" name="Group 140"/>
              <p:cNvGrpSpPr/>
              <p:nvPr/>
            </p:nvGrpSpPr>
            <p:grpSpPr>
              <a:xfrm>
                <a:off x="853042" y="3418795"/>
                <a:ext cx="2191005" cy="1572177"/>
                <a:chOff x="1386838" y="2764468"/>
                <a:chExt cx="1679659" cy="1205256"/>
              </a:xfrm>
              <a:solidFill>
                <a:srgbClr val="FF33CC">
                  <a:alpha val="50000"/>
                </a:srgbClr>
              </a:solidFill>
            </p:grpSpPr>
            <p:sp>
              <p:nvSpPr>
                <p:cNvPr id="142" name="Freeform 141"/>
                <p:cNvSpPr/>
                <p:nvPr/>
              </p:nvSpPr>
              <p:spPr>
                <a:xfrm>
                  <a:off x="1947110" y="2764468"/>
                  <a:ext cx="1119387" cy="1012080"/>
                </a:xfrm>
                <a:custGeom>
                  <a:avLst/>
                  <a:gdLst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15617 w 3649649"/>
                    <a:gd name="connsiteY176" fmla="*/ 612251 h 3299792"/>
                    <a:gd name="connsiteX177" fmla="*/ 739471 w 3649649"/>
                    <a:gd name="connsiteY177" fmla="*/ 675861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15617 w 3649649"/>
                    <a:gd name="connsiteY176" fmla="*/ 612251 h 3299792"/>
                    <a:gd name="connsiteX177" fmla="*/ 1280160 w 3649649"/>
                    <a:gd name="connsiteY177" fmla="*/ 151075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280160 w 3649649"/>
                    <a:gd name="connsiteY177" fmla="*/ 151075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463040 w 3649649"/>
                    <a:gd name="connsiteY177" fmla="*/ 23854 h 3299792"/>
                    <a:gd name="connsiteX0" fmla="*/ 1478943 w 3649649"/>
                    <a:gd name="connsiteY0" fmla="*/ 0 h 3299792"/>
                    <a:gd name="connsiteX1" fmla="*/ 1622066 w 3649649"/>
                    <a:gd name="connsiteY1" fmla="*/ 135173 h 3299792"/>
                    <a:gd name="connsiteX2" fmla="*/ 1653871 w 3649649"/>
                    <a:gd name="connsiteY2" fmla="*/ 166978 h 3299792"/>
                    <a:gd name="connsiteX3" fmla="*/ 1701579 w 3649649"/>
                    <a:gd name="connsiteY3" fmla="*/ 270345 h 3299792"/>
                    <a:gd name="connsiteX4" fmla="*/ 1892411 w 3649649"/>
                    <a:gd name="connsiteY4" fmla="*/ 381663 h 3299792"/>
                    <a:gd name="connsiteX5" fmla="*/ 2051437 w 3649649"/>
                    <a:gd name="connsiteY5" fmla="*/ 477079 h 3299792"/>
                    <a:gd name="connsiteX6" fmla="*/ 2075291 w 3649649"/>
                    <a:gd name="connsiteY6" fmla="*/ 453225 h 3299792"/>
                    <a:gd name="connsiteX7" fmla="*/ 2075291 w 3649649"/>
                    <a:gd name="connsiteY7" fmla="*/ 333955 h 3299792"/>
                    <a:gd name="connsiteX8" fmla="*/ 2115047 w 3649649"/>
                    <a:gd name="connsiteY8" fmla="*/ 333955 h 3299792"/>
                    <a:gd name="connsiteX9" fmla="*/ 2115047 w 3649649"/>
                    <a:gd name="connsiteY9" fmla="*/ 159027 h 3299792"/>
                    <a:gd name="connsiteX10" fmla="*/ 2194560 w 3649649"/>
                    <a:gd name="connsiteY10" fmla="*/ 151075 h 3299792"/>
                    <a:gd name="connsiteX11" fmla="*/ 2194560 w 3649649"/>
                    <a:gd name="connsiteY11" fmla="*/ 333955 h 3299792"/>
                    <a:gd name="connsiteX12" fmla="*/ 2154804 w 3649649"/>
                    <a:gd name="connsiteY12" fmla="*/ 357809 h 3299792"/>
                    <a:gd name="connsiteX13" fmla="*/ 2154804 w 3649649"/>
                    <a:gd name="connsiteY13" fmla="*/ 437322 h 3299792"/>
                    <a:gd name="connsiteX14" fmla="*/ 2154804 w 3649649"/>
                    <a:gd name="connsiteY14" fmla="*/ 508884 h 3299792"/>
                    <a:gd name="connsiteX15" fmla="*/ 2234317 w 3649649"/>
                    <a:gd name="connsiteY15" fmla="*/ 508884 h 3299792"/>
                    <a:gd name="connsiteX16" fmla="*/ 2337684 w 3649649"/>
                    <a:gd name="connsiteY16" fmla="*/ 508884 h 3299792"/>
                    <a:gd name="connsiteX17" fmla="*/ 2433099 w 3649649"/>
                    <a:gd name="connsiteY17" fmla="*/ 508884 h 3299792"/>
                    <a:gd name="connsiteX18" fmla="*/ 2512612 w 3649649"/>
                    <a:gd name="connsiteY18" fmla="*/ 508884 h 3299792"/>
                    <a:gd name="connsiteX19" fmla="*/ 2592125 w 3649649"/>
                    <a:gd name="connsiteY19" fmla="*/ 564543 h 3299792"/>
                    <a:gd name="connsiteX20" fmla="*/ 2647784 w 3649649"/>
                    <a:gd name="connsiteY20" fmla="*/ 636105 h 3299792"/>
                    <a:gd name="connsiteX21" fmla="*/ 2647784 w 3649649"/>
                    <a:gd name="connsiteY21" fmla="*/ 842839 h 3299792"/>
                    <a:gd name="connsiteX22" fmla="*/ 2775005 w 3649649"/>
                    <a:gd name="connsiteY22" fmla="*/ 938254 h 3299792"/>
                    <a:gd name="connsiteX23" fmla="*/ 2902226 w 3649649"/>
                    <a:gd name="connsiteY23" fmla="*/ 1009816 h 3299792"/>
                    <a:gd name="connsiteX24" fmla="*/ 2918129 w 3649649"/>
                    <a:gd name="connsiteY24" fmla="*/ 1033670 h 3299792"/>
                    <a:gd name="connsiteX25" fmla="*/ 2918129 w 3649649"/>
                    <a:gd name="connsiteY25" fmla="*/ 1097280 h 3299792"/>
                    <a:gd name="connsiteX26" fmla="*/ 2854518 w 3649649"/>
                    <a:gd name="connsiteY26" fmla="*/ 1208599 h 3299792"/>
                    <a:gd name="connsiteX27" fmla="*/ 2949934 w 3649649"/>
                    <a:gd name="connsiteY27" fmla="*/ 1168842 h 3299792"/>
                    <a:gd name="connsiteX28" fmla="*/ 2989691 w 3649649"/>
                    <a:gd name="connsiteY28" fmla="*/ 1097280 h 3299792"/>
                    <a:gd name="connsiteX29" fmla="*/ 2989691 w 3649649"/>
                    <a:gd name="connsiteY29" fmla="*/ 1041621 h 3299792"/>
                    <a:gd name="connsiteX30" fmla="*/ 3116911 w 3649649"/>
                    <a:gd name="connsiteY30" fmla="*/ 1033670 h 3299792"/>
                    <a:gd name="connsiteX31" fmla="*/ 3085106 w 3649649"/>
                    <a:gd name="connsiteY31" fmla="*/ 1168842 h 3299792"/>
                    <a:gd name="connsiteX32" fmla="*/ 3085106 w 3649649"/>
                    <a:gd name="connsiteY32" fmla="*/ 1208599 h 3299792"/>
                    <a:gd name="connsiteX33" fmla="*/ 3101009 w 3649649"/>
                    <a:gd name="connsiteY33" fmla="*/ 1232453 h 3299792"/>
                    <a:gd name="connsiteX34" fmla="*/ 3077155 w 3649649"/>
                    <a:gd name="connsiteY34" fmla="*/ 1264258 h 3299792"/>
                    <a:gd name="connsiteX35" fmla="*/ 3077155 w 3649649"/>
                    <a:gd name="connsiteY35" fmla="*/ 1288112 h 3299792"/>
                    <a:gd name="connsiteX36" fmla="*/ 3029447 w 3649649"/>
                    <a:gd name="connsiteY36" fmla="*/ 1296063 h 3299792"/>
                    <a:gd name="connsiteX37" fmla="*/ 3029447 w 3649649"/>
                    <a:gd name="connsiteY37" fmla="*/ 1327868 h 3299792"/>
                    <a:gd name="connsiteX38" fmla="*/ 3045350 w 3649649"/>
                    <a:gd name="connsiteY38" fmla="*/ 1327868 h 3299792"/>
                    <a:gd name="connsiteX39" fmla="*/ 3061252 w 3649649"/>
                    <a:gd name="connsiteY39" fmla="*/ 1478943 h 3299792"/>
                    <a:gd name="connsiteX40" fmla="*/ 3069204 w 3649649"/>
                    <a:gd name="connsiteY40" fmla="*/ 1478943 h 3299792"/>
                    <a:gd name="connsiteX41" fmla="*/ 3101009 w 3649649"/>
                    <a:gd name="connsiteY41" fmla="*/ 1383527 h 3299792"/>
                    <a:gd name="connsiteX42" fmla="*/ 3164619 w 3649649"/>
                    <a:gd name="connsiteY42" fmla="*/ 1455089 h 3299792"/>
                    <a:gd name="connsiteX43" fmla="*/ 3164619 w 3649649"/>
                    <a:gd name="connsiteY43" fmla="*/ 1550505 h 3299792"/>
                    <a:gd name="connsiteX44" fmla="*/ 3307743 w 3649649"/>
                    <a:gd name="connsiteY44" fmla="*/ 1550505 h 3299792"/>
                    <a:gd name="connsiteX45" fmla="*/ 3331597 w 3649649"/>
                    <a:gd name="connsiteY45" fmla="*/ 1860606 h 3299792"/>
                    <a:gd name="connsiteX46" fmla="*/ 3379304 w 3649649"/>
                    <a:gd name="connsiteY46" fmla="*/ 1868557 h 3299792"/>
                    <a:gd name="connsiteX47" fmla="*/ 3450866 w 3649649"/>
                    <a:gd name="connsiteY47" fmla="*/ 1765190 h 3299792"/>
                    <a:gd name="connsiteX48" fmla="*/ 3482671 w 3649649"/>
                    <a:gd name="connsiteY48" fmla="*/ 1765190 h 3299792"/>
                    <a:gd name="connsiteX49" fmla="*/ 3538331 w 3649649"/>
                    <a:gd name="connsiteY49" fmla="*/ 1773141 h 3299792"/>
                    <a:gd name="connsiteX50" fmla="*/ 3578087 w 3649649"/>
                    <a:gd name="connsiteY50" fmla="*/ 1812898 h 3299792"/>
                    <a:gd name="connsiteX51" fmla="*/ 3474720 w 3649649"/>
                    <a:gd name="connsiteY51" fmla="*/ 1987827 h 3299792"/>
                    <a:gd name="connsiteX52" fmla="*/ 3530379 w 3649649"/>
                    <a:gd name="connsiteY52" fmla="*/ 2043486 h 3299792"/>
                    <a:gd name="connsiteX53" fmla="*/ 3609892 w 3649649"/>
                    <a:gd name="connsiteY53" fmla="*/ 2051437 h 3299792"/>
                    <a:gd name="connsiteX54" fmla="*/ 3649649 w 3649649"/>
                    <a:gd name="connsiteY54" fmla="*/ 2083242 h 3299792"/>
                    <a:gd name="connsiteX55" fmla="*/ 3649649 w 3649649"/>
                    <a:gd name="connsiteY55" fmla="*/ 2162755 h 3299792"/>
                    <a:gd name="connsiteX56" fmla="*/ 3506525 w 3649649"/>
                    <a:gd name="connsiteY56" fmla="*/ 2258171 h 3299792"/>
                    <a:gd name="connsiteX57" fmla="*/ 3442915 w 3649649"/>
                    <a:gd name="connsiteY57" fmla="*/ 2369489 h 3299792"/>
                    <a:gd name="connsiteX58" fmla="*/ 3379304 w 3649649"/>
                    <a:gd name="connsiteY58" fmla="*/ 2369489 h 3299792"/>
                    <a:gd name="connsiteX59" fmla="*/ 3307743 w 3649649"/>
                    <a:gd name="connsiteY59" fmla="*/ 2353587 h 3299792"/>
                    <a:gd name="connsiteX60" fmla="*/ 3275937 w 3649649"/>
                    <a:gd name="connsiteY60" fmla="*/ 2361538 h 3299792"/>
                    <a:gd name="connsiteX61" fmla="*/ 3275937 w 3649649"/>
                    <a:gd name="connsiteY61" fmla="*/ 2425148 h 3299792"/>
                    <a:gd name="connsiteX62" fmla="*/ 3188473 w 3649649"/>
                    <a:gd name="connsiteY62" fmla="*/ 2464905 h 3299792"/>
                    <a:gd name="connsiteX63" fmla="*/ 3116911 w 3649649"/>
                    <a:gd name="connsiteY63" fmla="*/ 2472856 h 3299792"/>
                    <a:gd name="connsiteX64" fmla="*/ 3116911 w 3649649"/>
                    <a:gd name="connsiteY64" fmla="*/ 2425148 h 3299792"/>
                    <a:gd name="connsiteX65" fmla="*/ 3037398 w 3649649"/>
                    <a:gd name="connsiteY65" fmla="*/ 2385392 h 3299792"/>
                    <a:gd name="connsiteX66" fmla="*/ 2830664 w 3649649"/>
                    <a:gd name="connsiteY66" fmla="*/ 2385392 h 3299792"/>
                    <a:gd name="connsiteX67" fmla="*/ 2735249 w 3649649"/>
                    <a:gd name="connsiteY67" fmla="*/ 2425148 h 3299792"/>
                    <a:gd name="connsiteX68" fmla="*/ 2615979 w 3649649"/>
                    <a:gd name="connsiteY68" fmla="*/ 2425148 h 3299792"/>
                    <a:gd name="connsiteX69" fmla="*/ 2520564 w 3649649"/>
                    <a:gd name="connsiteY69" fmla="*/ 2456953 h 3299792"/>
                    <a:gd name="connsiteX70" fmla="*/ 2568271 w 3649649"/>
                    <a:gd name="connsiteY70" fmla="*/ 2528515 h 3299792"/>
                    <a:gd name="connsiteX71" fmla="*/ 2568271 w 3649649"/>
                    <a:gd name="connsiteY71" fmla="*/ 2647785 h 3299792"/>
                    <a:gd name="connsiteX72" fmla="*/ 2623931 w 3649649"/>
                    <a:gd name="connsiteY72" fmla="*/ 2647785 h 3299792"/>
                    <a:gd name="connsiteX73" fmla="*/ 2679590 w 3649649"/>
                    <a:gd name="connsiteY73" fmla="*/ 2798860 h 3299792"/>
                    <a:gd name="connsiteX74" fmla="*/ 2703444 w 3649649"/>
                    <a:gd name="connsiteY74" fmla="*/ 2846567 h 3299792"/>
                    <a:gd name="connsiteX75" fmla="*/ 2663687 w 3649649"/>
                    <a:gd name="connsiteY75" fmla="*/ 2989691 h 3299792"/>
                    <a:gd name="connsiteX76" fmla="*/ 2767054 w 3649649"/>
                    <a:gd name="connsiteY76" fmla="*/ 3085107 h 3299792"/>
                    <a:gd name="connsiteX77" fmla="*/ 2798859 w 3649649"/>
                    <a:gd name="connsiteY77" fmla="*/ 3299792 h 3299792"/>
                    <a:gd name="connsiteX78" fmla="*/ 2409245 w 3649649"/>
                    <a:gd name="connsiteY78" fmla="*/ 3275938 h 3299792"/>
                    <a:gd name="connsiteX79" fmla="*/ 2258171 w 3649649"/>
                    <a:gd name="connsiteY79" fmla="*/ 3156668 h 3299792"/>
                    <a:gd name="connsiteX80" fmla="*/ 2170706 w 3649649"/>
                    <a:gd name="connsiteY80" fmla="*/ 3101009 h 3299792"/>
                    <a:gd name="connsiteX81" fmla="*/ 2051437 w 3649649"/>
                    <a:gd name="connsiteY81" fmla="*/ 3085107 h 3299792"/>
                    <a:gd name="connsiteX82" fmla="*/ 2051437 w 3649649"/>
                    <a:gd name="connsiteY82" fmla="*/ 3013545 h 3299792"/>
                    <a:gd name="connsiteX83" fmla="*/ 1971924 w 3649649"/>
                    <a:gd name="connsiteY83" fmla="*/ 2997642 h 3299792"/>
                    <a:gd name="connsiteX84" fmla="*/ 1836751 w 3649649"/>
                    <a:gd name="connsiteY84" fmla="*/ 2782957 h 3299792"/>
                    <a:gd name="connsiteX85" fmla="*/ 1908313 w 3649649"/>
                    <a:gd name="connsiteY85" fmla="*/ 2775006 h 3299792"/>
                    <a:gd name="connsiteX86" fmla="*/ 1757238 w 3649649"/>
                    <a:gd name="connsiteY86" fmla="*/ 2592126 h 3299792"/>
                    <a:gd name="connsiteX87" fmla="*/ 1677725 w 3649649"/>
                    <a:gd name="connsiteY87" fmla="*/ 2608028 h 3299792"/>
                    <a:gd name="connsiteX88" fmla="*/ 1598212 w 3649649"/>
                    <a:gd name="connsiteY88" fmla="*/ 2679590 h 3299792"/>
                    <a:gd name="connsiteX89" fmla="*/ 1534602 w 3649649"/>
                    <a:gd name="connsiteY89" fmla="*/ 2639833 h 3299792"/>
                    <a:gd name="connsiteX90" fmla="*/ 1486894 w 3649649"/>
                    <a:gd name="connsiteY90" fmla="*/ 2608028 h 3299792"/>
                    <a:gd name="connsiteX91" fmla="*/ 1407381 w 3649649"/>
                    <a:gd name="connsiteY91" fmla="*/ 2608028 h 3299792"/>
                    <a:gd name="connsiteX92" fmla="*/ 1343771 w 3649649"/>
                    <a:gd name="connsiteY92" fmla="*/ 2608028 h 3299792"/>
                    <a:gd name="connsiteX93" fmla="*/ 1280160 w 3649649"/>
                    <a:gd name="connsiteY93" fmla="*/ 2623931 h 3299792"/>
                    <a:gd name="connsiteX94" fmla="*/ 1176793 w 3649649"/>
                    <a:gd name="connsiteY94" fmla="*/ 2687541 h 3299792"/>
                    <a:gd name="connsiteX95" fmla="*/ 1073426 w 3649649"/>
                    <a:gd name="connsiteY95" fmla="*/ 2647785 h 3299792"/>
                    <a:gd name="connsiteX96" fmla="*/ 874644 w 3649649"/>
                    <a:gd name="connsiteY96" fmla="*/ 2703444 h 3299792"/>
                    <a:gd name="connsiteX97" fmla="*/ 731520 w 3649649"/>
                    <a:gd name="connsiteY97" fmla="*/ 2743200 h 3299792"/>
                    <a:gd name="connsiteX98" fmla="*/ 628153 w 3649649"/>
                    <a:gd name="connsiteY98" fmla="*/ 2782957 h 3299792"/>
                    <a:gd name="connsiteX99" fmla="*/ 524786 w 3649649"/>
                    <a:gd name="connsiteY99" fmla="*/ 2798860 h 3299792"/>
                    <a:gd name="connsiteX100" fmla="*/ 405517 w 3649649"/>
                    <a:gd name="connsiteY100" fmla="*/ 2759103 h 3299792"/>
                    <a:gd name="connsiteX101" fmla="*/ 429371 w 3649649"/>
                    <a:gd name="connsiteY101" fmla="*/ 2639833 h 3299792"/>
                    <a:gd name="connsiteX102" fmla="*/ 429371 w 3649649"/>
                    <a:gd name="connsiteY102" fmla="*/ 2496710 h 3299792"/>
                    <a:gd name="connsiteX103" fmla="*/ 516835 w 3649649"/>
                    <a:gd name="connsiteY103" fmla="*/ 2234317 h 3299792"/>
                    <a:gd name="connsiteX104" fmla="*/ 516835 w 3649649"/>
                    <a:gd name="connsiteY104" fmla="*/ 2091193 h 3299792"/>
                    <a:gd name="connsiteX105" fmla="*/ 405517 w 3649649"/>
                    <a:gd name="connsiteY105" fmla="*/ 2091193 h 3299792"/>
                    <a:gd name="connsiteX106" fmla="*/ 381663 w 3649649"/>
                    <a:gd name="connsiteY106" fmla="*/ 2258171 h 3299792"/>
                    <a:gd name="connsiteX107" fmla="*/ 222637 w 3649649"/>
                    <a:gd name="connsiteY107" fmla="*/ 2258171 h 3299792"/>
                    <a:gd name="connsiteX108" fmla="*/ 222637 w 3649649"/>
                    <a:gd name="connsiteY108" fmla="*/ 2385392 h 3299792"/>
                    <a:gd name="connsiteX109" fmla="*/ 103367 w 3649649"/>
                    <a:gd name="connsiteY109" fmla="*/ 2409246 h 3299792"/>
                    <a:gd name="connsiteX110" fmla="*/ 103367 w 3649649"/>
                    <a:gd name="connsiteY110" fmla="*/ 2464905 h 3299792"/>
                    <a:gd name="connsiteX111" fmla="*/ 7951 w 3649649"/>
                    <a:gd name="connsiteY111" fmla="*/ 2464905 h 3299792"/>
                    <a:gd name="connsiteX112" fmla="*/ 0 w 3649649"/>
                    <a:gd name="connsiteY112" fmla="*/ 2305879 h 3299792"/>
                    <a:gd name="connsiteX113" fmla="*/ 0 w 3649649"/>
                    <a:gd name="connsiteY113" fmla="*/ 2242268 h 3299792"/>
                    <a:gd name="connsiteX114" fmla="*/ 55659 w 3649649"/>
                    <a:gd name="connsiteY114" fmla="*/ 2162755 h 3299792"/>
                    <a:gd name="connsiteX115" fmla="*/ 31805 w 3649649"/>
                    <a:gd name="connsiteY115" fmla="*/ 1995778 h 3299792"/>
                    <a:gd name="connsiteX116" fmla="*/ 95416 w 3649649"/>
                    <a:gd name="connsiteY116" fmla="*/ 1995778 h 3299792"/>
                    <a:gd name="connsiteX117" fmla="*/ 95416 w 3649649"/>
                    <a:gd name="connsiteY117" fmla="*/ 1820849 h 3299792"/>
                    <a:gd name="connsiteX118" fmla="*/ 190831 w 3649649"/>
                    <a:gd name="connsiteY118" fmla="*/ 1820849 h 3299792"/>
                    <a:gd name="connsiteX119" fmla="*/ 246491 w 3649649"/>
                    <a:gd name="connsiteY119" fmla="*/ 1868557 h 3299792"/>
                    <a:gd name="connsiteX120" fmla="*/ 405517 w 3649649"/>
                    <a:gd name="connsiteY120" fmla="*/ 1828800 h 3299792"/>
                    <a:gd name="connsiteX121" fmla="*/ 516835 w 3649649"/>
                    <a:gd name="connsiteY121" fmla="*/ 2027583 h 3299792"/>
                    <a:gd name="connsiteX122" fmla="*/ 516835 w 3649649"/>
                    <a:gd name="connsiteY122" fmla="*/ 1789044 h 3299792"/>
                    <a:gd name="connsiteX123" fmla="*/ 652007 w 3649649"/>
                    <a:gd name="connsiteY123" fmla="*/ 1860606 h 3299792"/>
                    <a:gd name="connsiteX124" fmla="*/ 652007 w 3649649"/>
                    <a:gd name="connsiteY124" fmla="*/ 1908313 h 3299792"/>
                    <a:gd name="connsiteX125" fmla="*/ 588397 w 3649649"/>
                    <a:gd name="connsiteY125" fmla="*/ 1908313 h 3299792"/>
                    <a:gd name="connsiteX126" fmla="*/ 604299 w 3649649"/>
                    <a:gd name="connsiteY126" fmla="*/ 2051437 h 3299792"/>
                    <a:gd name="connsiteX127" fmla="*/ 755374 w 3649649"/>
                    <a:gd name="connsiteY127" fmla="*/ 1963973 h 3299792"/>
                    <a:gd name="connsiteX128" fmla="*/ 834887 w 3649649"/>
                    <a:gd name="connsiteY128" fmla="*/ 1868557 h 3299792"/>
                    <a:gd name="connsiteX129" fmla="*/ 842838 w 3649649"/>
                    <a:gd name="connsiteY129" fmla="*/ 1765190 h 3299792"/>
                    <a:gd name="connsiteX130" fmla="*/ 771277 w 3649649"/>
                    <a:gd name="connsiteY130" fmla="*/ 1757239 h 3299792"/>
                    <a:gd name="connsiteX131" fmla="*/ 771277 w 3649649"/>
                    <a:gd name="connsiteY131" fmla="*/ 1661823 h 3299792"/>
                    <a:gd name="connsiteX132" fmla="*/ 739471 w 3649649"/>
                    <a:gd name="connsiteY132" fmla="*/ 1661823 h 3299792"/>
                    <a:gd name="connsiteX133" fmla="*/ 723569 w 3649649"/>
                    <a:gd name="connsiteY133" fmla="*/ 1606164 h 3299792"/>
                    <a:gd name="connsiteX134" fmla="*/ 540689 w 3649649"/>
                    <a:gd name="connsiteY134" fmla="*/ 1725433 h 3299792"/>
                    <a:gd name="connsiteX135" fmla="*/ 516835 w 3649649"/>
                    <a:gd name="connsiteY135" fmla="*/ 1606164 h 3299792"/>
                    <a:gd name="connsiteX136" fmla="*/ 485030 w 3649649"/>
                    <a:gd name="connsiteY136" fmla="*/ 1510748 h 3299792"/>
                    <a:gd name="connsiteX137" fmla="*/ 477078 w 3649649"/>
                    <a:gd name="connsiteY137" fmla="*/ 1367625 h 3299792"/>
                    <a:gd name="connsiteX138" fmla="*/ 445273 w 3649649"/>
                    <a:gd name="connsiteY138" fmla="*/ 1367625 h 3299792"/>
                    <a:gd name="connsiteX139" fmla="*/ 421419 w 3649649"/>
                    <a:gd name="connsiteY139" fmla="*/ 1455089 h 3299792"/>
                    <a:gd name="connsiteX140" fmla="*/ 389614 w 3649649"/>
                    <a:gd name="connsiteY140" fmla="*/ 1455089 h 3299792"/>
                    <a:gd name="connsiteX141" fmla="*/ 389614 w 3649649"/>
                    <a:gd name="connsiteY141" fmla="*/ 1455089 h 3299792"/>
                    <a:gd name="connsiteX142" fmla="*/ 310101 w 3649649"/>
                    <a:gd name="connsiteY142" fmla="*/ 1319917 h 3299792"/>
                    <a:gd name="connsiteX143" fmla="*/ 278296 w 3649649"/>
                    <a:gd name="connsiteY143" fmla="*/ 1319917 h 3299792"/>
                    <a:gd name="connsiteX144" fmla="*/ 278296 w 3649649"/>
                    <a:gd name="connsiteY144" fmla="*/ 1240404 h 3299792"/>
                    <a:gd name="connsiteX145" fmla="*/ 373711 w 3649649"/>
                    <a:gd name="connsiteY145" fmla="*/ 1240404 h 3299792"/>
                    <a:gd name="connsiteX146" fmla="*/ 397565 w 3649649"/>
                    <a:gd name="connsiteY146" fmla="*/ 1296063 h 3299792"/>
                    <a:gd name="connsiteX147" fmla="*/ 477078 w 3649649"/>
                    <a:gd name="connsiteY147" fmla="*/ 1311966 h 3299792"/>
                    <a:gd name="connsiteX148" fmla="*/ 485030 w 3649649"/>
                    <a:gd name="connsiteY148" fmla="*/ 1208599 h 3299792"/>
                    <a:gd name="connsiteX149" fmla="*/ 485030 w 3649649"/>
                    <a:gd name="connsiteY149" fmla="*/ 1081378 h 3299792"/>
                    <a:gd name="connsiteX150" fmla="*/ 532737 w 3649649"/>
                    <a:gd name="connsiteY150" fmla="*/ 1081378 h 3299792"/>
                    <a:gd name="connsiteX151" fmla="*/ 548640 w 3649649"/>
                    <a:gd name="connsiteY151" fmla="*/ 1168842 h 3299792"/>
                    <a:gd name="connsiteX152" fmla="*/ 659958 w 3649649"/>
                    <a:gd name="connsiteY152" fmla="*/ 1168842 h 3299792"/>
                    <a:gd name="connsiteX153" fmla="*/ 683812 w 3649649"/>
                    <a:gd name="connsiteY153" fmla="*/ 1319917 h 3299792"/>
                    <a:gd name="connsiteX154" fmla="*/ 842838 w 3649649"/>
                    <a:gd name="connsiteY154" fmla="*/ 1311966 h 3299792"/>
                    <a:gd name="connsiteX155" fmla="*/ 978011 w 3649649"/>
                    <a:gd name="connsiteY155" fmla="*/ 1311966 h 3299792"/>
                    <a:gd name="connsiteX156" fmla="*/ 1073426 w 3649649"/>
                    <a:gd name="connsiteY156" fmla="*/ 1327868 h 3299792"/>
                    <a:gd name="connsiteX157" fmla="*/ 1073426 w 3649649"/>
                    <a:gd name="connsiteY157" fmla="*/ 1351722 h 3299792"/>
                    <a:gd name="connsiteX158" fmla="*/ 1152939 w 3649649"/>
                    <a:gd name="connsiteY158" fmla="*/ 1351722 h 3299792"/>
                    <a:gd name="connsiteX159" fmla="*/ 1200647 w 3649649"/>
                    <a:gd name="connsiteY159" fmla="*/ 1264258 h 3299792"/>
                    <a:gd name="connsiteX160" fmla="*/ 1224501 w 3649649"/>
                    <a:gd name="connsiteY160" fmla="*/ 1248355 h 3299792"/>
                    <a:gd name="connsiteX161" fmla="*/ 1208598 w 3649649"/>
                    <a:gd name="connsiteY161" fmla="*/ 1200647 h 3299792"/>
                    <a:gd name="connsiteX162" fmla="*/ 1009816 w 3649649"/>
                    <a:gd name="connsiteY162" fmla="*/ 1200647 h 3299792"/>
                    <a:gd name="connsiteX163" fmla="*/ 970059 w 3649649"/>
                    <a:gd name="connsiteY163" fmla="*/ 1081378 h 3299792"/>
                    <a:gd name="connsiteX164" fmla="*/ 739471 w 3649649"/>
                    <a:gd name="connsiteY164" fmla="*/ 1081378 h 3299792"/>
                    <a:gd name="connsiteX165" fmla="*/ 644056 w 3649649"/>
                    <a:gd name="connsiteY165" fmla="*/ 1081378 h 3299792"/>
                    <a:gd name="connsiteX166" fmla="*/ 500932 w 3649649"/>
                    <a:gd name="connsiteY166" fmla="*/ 1057524 h 3299792"/>
                    <a:gd name="connsiteX167" fmla="*/ 500932 w 3649649"/>
                    <a:gd name="connsiteY167" fmla="*/ 866693 h 3299792"/>
                    <a:gd name="connsiteX168" fmla="*/ 540689 w 3649649"/>
                    <a:gd name="connsiteY168" fmla="*/ 842839 h 3299792"/>
                    <a:gd name="connsiteX169" fmla="*/ 508884 w 3649649"/>
                    <a:gd name="connsiteY169" fmla="*/ 811033 h 3299792"/>
                    <a:gd name="connsiteX170" fmla="*/ 492981 w 3649649"/>
                    <a:gd name="connsiteY170" fmla="*/ 747423 h 3299792"/>
                    <a:gd name="connsiteX171" fmla="*/ 604299 w 3649649"/>
                    <a:gd name="connsiteY171" fmla="*/ 739472 h 3299792"/>
                    <a:gd name="connsiteX172" fmla="*/ 604299 w 3649649"/>
                    <a:gd name="connsiteY172" fmla="*/ 659959 h 3299792"/>
                    <a:gd name="connsiteX173" fmla="*/ 604299 w 3649649"/>
                    <a:gd name="connsiteY173" fmla="*/ 620202 h 3299792"/>
                    <a:gd name="connsiteX174" fmla="*/ 636104 w 3649649"/>
                    <a:gd name="connsiteY174" fmla="*/ 564543 h 3299792"/>
                    <a:gd name="connsiteX175" fmla="*/ 683812 w 3649649"/>
                    <a:gd name="connsiteY175" fmla="*/ 564543 h 3299792"/>
                    <a:gd name="connsiteX176" fmla="*/ 723568 w 3649649"/>
                    <a:gd name="connsiteY176" fmla="*/ 691764 h 3299792"/>
                    <a:gd name="connsiteX177" fmla="*/ 1463040 w 3649649"/>
                    <a:gd name="connsiteY177" fmla="*/ 23854 h 3299792"/>
                    <a:gd name="connsiteX178" fmla="*/ 1478943 w 3649649"/>
                    <a:gd name="connsiteY178" fmla="*/ 0 h 329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</a:cxnLst>
                  <a:rect l="l" t="t" r="r" b="b"/>
                  <a:pathLst>
                    <a:path w="3649649" h="3299792">
                      <a:moveTo>
                        <a:pt x="1478943" y="0"/>
                      </a:moveTo>
                      <a:lnTo>
                        <a:pt x="1622066" y="135173"/>
                      </a:lnTo>
                      <a:lnTo>
                        <a:pt x="1653871" y="166978"/>
                      </a:lnTo>
                      <a:lnTo>
                        <a:pt x="1701579" y="270345"/>
                      </a:lnTo>
                      <a:lnTo>
                        <a:pt x="1892411" y="381663"/>
                      </a:lnTo>
                      <a:lnTo>
                        <a:pt x="2051437" y="477079"/>
                      </a:lnTo>
                      <a:lnTo>
                        <a:pt x="2075291" y="453225"/>
                      </a:lnTo>
                      <a:lnTo>
                        <a:pt x="2075291" y="333955"/>
                      </a:lnTo>
                      <a:lnTo>
                        <a:pt x="2115047" y="333955"/>
                      </a:lnTo>
                      <a:lnTo>
                        <a:pt x="2115047" y="159027"/>
                      </a:lnTo>
                      <a:lnTo>
                        <a:pt x="2194560" y="151075"/>
                      </a:lnTo>
                      <a:lnTo>
                        <a:pt x="2194560" y="333955"/>
                      </a:lnTo>
                      <a:lnTo>
                        <a:pt x="2154804" y="357809"/>
                      </a:lnTo>
                      <a:lnTo>
                        <a:pt x="2154804" y="437322"/>
                      </a:lnTo>
                      <a:lnTo>
                        <a:pt x="2154804" y="508884"/>
                      </a:lnTo>
                      <a:lnTo>
                        <a:pt x="2234317" y="508884"/>
                      </a:lnTo>
                      <a:lnTo>
                        <a:pt x="2337684" y="508884"/>
                      </a:lnTo>
                      <a:lnTo>
                        <a:pt x="2433099" y="508884"/>
                      </a:lnTo>
                      <a:lnTo>
                        <a:pt x="2512612" y="508884"/>
                      </a:lnTo>
                      <a:lnTo>
                        <a:pt x="2592125" y="564543"/>
                      </a:lnTo>
                      <a:lnTo>
                        <a:pt x="2647784" y="636105"/>
                      </a:lnTo>
                      <a:lnTo>
                        <a:pt x="2647784" y="842839"/>
                      </a:lnTo>
                      <a:lnTo>
                        <a:pt x="2775005" y="938254"/>
                      </a:lnTo>
                      <a:lnTo>
                        <a:pt x="2902226" y="1009816"/>
                      </a:lnTo>
                      <a:lnTo>
                        <a:pt x="2918129" y="1033670"/>
                      </a:lnTo>
                      <a:lnTo>
                        <a:pt x="2918129" y="1097280"/>
                      </a:lnTo>
                      <a:lnTo>
                        <a:pt x="2854518" y="1208599"/>
                      </a:lnTo>
                      <a:lnTo>
                        <a:pt x="2949934" y="1168842"/>
                      </a:lnTo>
                      <a:lnTo>
                        <a:pt x="2989691" y="1097280"/>
                      </a:lnTo>
                      <a:lnTo>
                        <a:pt x="2989691" y="1041621"/>
                      </a:lnTo>
                      <a:lnTo>
                        <a:pt x="3116911" y="1033670"/>
                      </a:lnTo>
                      <a:lnTo>
                        <a:pt x="3085106" y="1168842"/>
                      </a:lnTo>
                      <a:lnTo>
                        <a:pt x="3085106" y="1208599"/>
                      </a:lnTo>
                      <a:lnTo>
                        <a:pt x="3101009" y="1232453"/>
                      </a:lnTo>
                      <a:lnTo>
                        <a:pt x="3077155" y="1264258"/>
                      </a:lnTo>
                      <a:lnTo>
                        <a:pt x="3077155" y="1288112"/>
                      </a:lnTo>
                      <a:lnTo>
                        <a:pt x="3029447" y="1296063"/>
                      </a:lnTo>
                      <a:lnTo>
                        <a:pt x="3029447" y="1327868"/>
                      </a:lnTo>
                      <a:lnTo>
                        <a:pt x="3045350" y="1327868"/>
                      </a:lnTo>
                      <a:lnTo>
                        <a:pt x="3061252" y="1478943"/>
                      </a:lnTo>
                      <a:lnTo>
                        <a:pt x="3069204" y="1478943"/>
                      </a:lnTo>
                      <a:lnTo>
                        <a:pt x="3101009" y="1383527"/>
                      </a:lnTo>
                      <a:lnTo>
                        <a:pt x="3164619" y="1455089"/>
                      </a:lnTo>
                      <a:lnTo>
                        <a:pt x="3164619" y="1550505"/>
                      </a:lnTo>
                      <a:lnTo>
                        <a:pt x="3307743" y="1550505"/>
                      </a:lnTo>
                      <a:lnTo>
                        <a:pt x="3331597" y="1860606"/>
                      </a:lnTo>
                      <a:lnTo>
                        <a:pt x="3379304" y="1868557"/>
                      </a:lnTo>
                      <a:lnTo>
                        <a:pt x="3450866" y="1765190"/>
                      </a:lnTo>
                      <a:lnTo>
                        <a:pt x="3482671" y="1765190"/>
                      </a:lnTo>
                      <a:lnTo>
                        <a:pt x="3538331" y="1773141"/>
                      </a:lnTo>
                      <a:lnTo>
                        <a:pt x="3578087" y="1812898"/>
                      </a:lnTo>
                      <a:lnTo>
                        <a:pt x="3474720" y="1987827"/>
                      </a:lnTo>
                      <a:lnTo>
                        <a:pt x="3530379" y="2043486"/>
                      </a:lnTo>
                      <a:lnTo>
                        <a:pt x="3609892" y="2051437"/>
                      </a:lnTo>
                      <a:lnTo>
                        <a:pt x="3649649" y="2083242"/>
                      </a:lnTo>
                      <a:lnTo>
                        <a:pt x="3649649" y="2162755"/>
                      </a:lnTo>
                      <a:lnTo>
                        <a:pt x="3506525" y="2258171"/>
                      </a:lnTo>
                      <a:lnTo>
                        <a:pt x="3442915" y="2369489"/>
                      </a:lnTo>
                      <a:lnTo>
                        <a:pt x="3379304" y="2369489"/>
                      </a:lnTo>
                      <a:lnTo>
                        <a:pt x="3307743" y="2353587"/>
                      </a:lnTo>
                      <a:lnTo>
                        <a:pt x="3275937" y="2361538"/>
                      </a:lnTo>
                      <a:lnTo>
                        <a:pt x="3275937" y="2425148"/>
                      </a:lnTo>
                      <a:lnTo>
                        <a:pt x="3188473" y="2464905"/>
                      </a:lnTo>
                      <a:lnTo>
                        <a:pt x="3116911" y="2472856"/>
                      </a:lnTo>
                      <a:lnTo>
                        <a:pt x="3116911" y="2425148"/>
                      </a:lnTo>
                      <a:lnTo>
                        <a:pt x="3037398" y="2385392"/>
                      </a:lnTo>
                      <a:lnTo>
                        <a:pt x="2830664" y="2385392"/>
                      </a:lnTo>
                      <a:lnTo>
                        <a:pt x="2735249" y="2425148"/>
                      </a:lnTo>
                      <a:lnTo>
                        <a:pt x="2615979" y="2425148"/>
                      </a:lnTo>
                      <a:lnTo>
                        <a:pt x="2520564" y="2456953"/>
                      </a:lnTo>
                      <a:lnTo>
                        <a:pt x="2568271" y="2528515"/>
                      </a:lnTo>
                      <a:lnTo>
                        <a:pt x="2568271" y="2647785"/>
                      </a:lnTo>
                      <a:lnTo>
                        <a:pt x="2623931" y="2647785"/>
                      </a:lnTo>
                      <a:lnTo>
                        <a:pt x="2679590" y="2798860"/>
                      </a:lnTo>
                      <a:lnTo>
                        <a:pt x="2703444" y="2846567"/>
                      </a:lnTo>
                      <a:lnTo>
                        <a:pt x="2663687" y="2989691"/>
                      </a:lnTo>
                      <a:lnTo>
                        <a:pt x="2767054" y="3085107"/>
                      </a:lnTo>
                      <a:lnTo>
                        <a:pt x="2798859" y="3299792"/>
                      </a:lnTo>
                      <a:lnTo>
                        <a:pt x="2409245" y="3275938"/>
                      </a:lnTo>
                      <a:lnTo>
                        <a:pt x="2258171" y="3156668"/>
                      </a:lnTo>
                      <a:lnTo>
                        <a:pt x="2170706" y="3101009"/>
                      </a:lnTo>
                      <a:lnTo>
                        <a:pt x="2051437" y="3085107"/>
                      </a:lnTo>
                      <a:lnTo>
                        <a:pt x="2051437" y="3013545"/>
                      </a:lnTo>
                      <a:lnTo>
                        <a:pt x="1971924" y="2997642"/>
                      </a:lnTo>
                      <a:lnTo>
                        <a:pt x="1836751" y="2782957"/>
                      </a:lnTo>
                      <a:lnTo>
                        <a:pt x="1908313" y="2775006"/>
                      </a:lnTo>
                      <a:lnTo>
                        <a:pt x="1757238" y="2592126"/>
                      </a:lnTo>
                      <a:lnTo>
                        <a:pt x="1677725" y="2608028"/>
                      </a:lnTo>
                      <a:lnTo>
                        <a:pt x="1598212" y="2679590"/>
                      </a:lnTo>
                      <a:lnTo>
                        <a:pt x="1534602" y="2639833"/>
                      </a:lnTo>
                      <a:lnTo>
                        <a:pt x="1486894" y="2608028"/>
                      </a:lnTo>
                      <a:lnTo>
                        <a:pt x="1407381" y="2608028"/>
                      </a:lnTo>
                      <a:lnTo>
                        <a:pt x="1343771" y="2608028"/>
                      </a:lnTo>
                      <a:lnTo>
                        <a:pt x="1280160" y="2623931"/>
                      </a:lnTo>
                      <a:lnTo>
                        <a:pt x="1176793" y="2687541"/>
                      </a:lnTo>
                      <a:lnTo>
                        <a:pt x="1073426" y="2647785"/>
                      </a:lnTo>
                      <a:lnTo>
                        <a:pt x="874644" y="2703444"/>
                      </a:lnTo>
                      <a:lnTo>
                        <a:pt x="731520" y="2743200"/>
                      </a:lnTo>
                      <a:lnTo>
                        <a:pt x="628153" y="2782957"/>
                      </a:lnTo>
                      <a:lnTo>
                        <a:pt x="524786" y="2798860"/>
                      </a:lnTo>
                      <a:lnTo>
                        <a:pt x="405517" y="2759103"/>
                      </a:lnTo>
                      <a:lnTo>
                        <a:pt x="429371" y="2639833"/>
                      </a:lnTo>
                      <a:lnTo>
                        <a:pt x="429371" y="2496710"/>
                      </a:lnTo>
                      <a:lnTo>
                        <a:pt x="516835" y="2234317"/>
                      </a:lnTo>
                      <a:lnTo>
                        <a:pt x="516835" y="2091193"/>
                      </a:lnTo>
                      <a:lnTo>
                        <a:pt x="405517" y="2091193"/>
                      </a:lnTo>
                      <a:lnTo>
                        <a:pt x="381663" y="2258171"/>
                      </a:lnTo>
                      <a:lnTo>
                        <a:pt x="222637" y="2258171"/>
                      </a:lnTo>
                      <a:lnTo>
                        <a:pt x="222637" y="2385392"/>
                      </a:lnTo>
                      <a:lnTo>
                        <a:pt x="103367" y="2409246"/>
                      </a:lnTo>
                      <a:lnTo>
                        <a:pt x="103367" y="2464905"/>
                      </a:lnTo>
                      <a:lnTo>
                        <a:pt x="7951" y="2464905"/>
                      </a:lnTo>
                      <a:lnTo>
                        <a:pt x="0" y="2305879"/>
                      </a:lnTo>
                      <a:lnTo>
                        <a:pt x="0" y="2242268"/>
                      </a:lnTo>
                      <a:lnTo>
                        <a:pt x="55659" y="2162755"/>
                      </a:lnTo>
                      <a:lnTo>
                        <a:pt x="31805" y="1995778"/>
                      </a:lnTo>
                      <a:lnTo>
                        <a:pt x="95416" y="1995778"/>
                      </a:lnTo>
                      <a:lnTo>
                        <a:pt x="95416" y="1820849"/>
                      </a:lnTo>
                      <a:lnTo>
                        <a:pt x="190831" y="1820849"/>
                      </a:lnTo>
                      <a:lnTo>
                        <a:pt x="246491" y="1868557"/>
                      </a:lnTo>
                      <a:lnTo>
                        <a:pt x="405517" y="1828800"/>
                      </a:lnTo>
                      <a:lnTo>
                        <a:pt x="516835" y="2027583"/>
                      </a:lnTo>
                      <a:lnTo>
                        <a:pt x="516835" y="1789044"/>
                      </a:lnTo>
                      <a:lnTo>
                        <a:pt x="652007" y="1860606"/>
                      </a:lnTo>
                      <a:lnTo>
                        <a:pt x="652007" y="1908313"/>
                      </a:lnTo>
                      <a:lnTo>
                        <a:pt x="588397" y="1908313"/>
                      </a:lnTo>
                      <a:lnTo>
                        <a:pt x="604299" y="2051437"/>
                      </a:lnTo>
                      <a:lnTo>
                        <a:pt x="755374" y="1963973"/>
                      </a:lnTo>
                      <a:lnTo>
                        <a:pt x="834887" y="1868557"/>
                      </a:lnTo>
                      <a:lnTo>
                        <a:pt x="842838" y="1765190"/>
                      </a:lnTo>
                      <a:lnTo>
                        <a:pt x="771277" y="1757239"/>
                      </a:lnTo>
                      <a:lnTo>
                        <a:pt x="771277" y="1661823"/>
                      </a:lnTo>
                      <a:lnTo>
                        <a:pt x="739471" y="1661823"/>
                      </a:lnTo>
                      <a:lnTo>
                        <a:pt x="723569" y="1606164"/>
                      </a:lnTo>
                      <a:lnTo>
                        <a:pt x="540689" y="1725433"/>
                      </a:lnTo>
                      <a:lnTo>
                        <a:pt x="516835" y="1606164"/>
                      </a:lnTo>
                      <a:lnTo>
                        <a:pt x="485030" y="1510748"/>
                      </a:lnTo>
                      <a:lnTo>
                        <a:pt x="477078" y="1367625"/>
                      </a:lnTo>
                      <a:lnTo>
                        <a:pt x="445273" y="1367625"/>
                      </a:lnTo>
                      <a:lnTo>
                        <a:pt x="421419" y="1455089"/>
                      </a:lnTo>
                      <a:lnTo>
                        <a:pt x="389614" y="1455089"/>
                      </a:lnTo>
                      <a:lnTo>
                        <a:pt x="389614" y="1455089"/>
                      </a:lnTo>
                      <a:lnTo>
                        <a:pt x="310101" y="1319917"/>
                      </a:lnTo>
                      <a:lnTo>
                        <a:pt x="278296" y="1319917"/>
                      </a:lnTo>
                      <a:lnTo>
                        <a:pt x="278296" y="1240404"/>
                      </a:lnTo>
                      <a:lnTo>
                        <a:pt x="373711" y="1240404"/>
                      </a:lnTo>
                      <a:lnTo>
                        <a:pt x="397565" y="1296063"/>
                      </a:lnTo>
                      <a:lnTo>
                        <a:pt x="477078" y="1311966"/>
                      </a:lnTo>
                      <a:lnTo>
                        <a:pt x="485030" y="1208599"/>
                      </a:lnTo>
                      <a:lnTo>
                        <a:pt x="485030" y="1081378"/>
                      </a:lnTo>
                      <a:lnTo>
                        <a:pt x="532737" y="1081378"/>
                      </a:lnTo>
                      <a:lnTo>
                        <a:pt x="548640" y="1168842"/>
                      </a:lnTo>
                      <a:lnTo>
                        <a:pt x="659958" y="1168842"/>
                      </a:lnTo>
                      <a:lnTo>
                        <a:pt x="683812" y="1319917"/>
                      </a:lnTo>
                      <a:lnTo>
                        <a:pt x="842838" y="1311966"/>
                      </a:lnTo>
                      <a:lnTo>
                        <a:pt x="978011" y="1311966"/>
                      </a:lnTo>
                      <a:lnTo>
                        <a:pt x="1073426" y="1327868"/>
                      </a:lnTo>
                      <a:lnTo>
                        <a:pt x="1073426" y="1351722"/>
                      </a:lnTo>
                      <a:lnTo>
                        <a:pt x="1152939" y="1351722"/>
                      </a:lnTo>
                      <a:lnTo>
                        <a:pt x="1200647" y="1264258"/>
                      </a:lnTo>
                      <a:lnTo>
                        <a:pt x="1224501" y="1248355"/>
                      </a:lnTo>
                      <a:lnTo>
                        <a:pt x="1208598" y="1200647"/>
                      </a:lnTo>
                      <a:lnTo>
                        <a:pt x="1009816" y="1200647"/>
                      </a:lnTo>
                      <a:lnTo>
                        <a:pt x="970059" y="1081378"/>
                      </a:lnTo>
                      <a:lnTo>
                        <a:pt x="739471" y="1081378"/>
                      </a:lnTo>
                      <a:lnTo>
                        <a:pt x="644056" y="1081378"/>
                      </a:lnTo>
                      <a:lnTo>
                        <a:pt x="500932" y="1057524"/>
                      </a:lnTo>
                      <a:lnTo>
                        <a:pt x="500932" y="866693"/>
                      </a:lnTo>
                      <a:lnTo>
                        <a:pt x="540689" y="842839"/>
                      </a:lnTo>
                      <a:lnTo>
                        <a:pt x="508884" y="811033"/>
                      </a:lnTo>
                      <a:lnTo>
                        <a:pt x="492981" y="747423"/>
                      </a:lnTo>
                      <a:lnTo>
                        <a:pt x="604299" y="739472"/>
                      </a:lnTo>
                      <a:lnTo>
                        <a:pt x="604299" y="659959"/>
                      </a:lnTo>
                      <a:lnTo>
                        <a:pt x="604299" y="620202"/>
                      </a:lnTo>
                      <a:lnTo>
                        <a:pt x="636104" y="564543"/>
                      </a:lnTo>
                      <a:lnTo>
                        <a:pt x="683812" y="564543"/>
                      </a:lnTo>
                      <a:lnTo>
                        <a:pt x="723568" y="691764"/>
                      </a:lnTo>
                      <a:lnTo>
                        <a:pt x="1463040" y="23854"/>
                      </a:lnTo>
                      <a:lnTo>
                        <a:pt x="1478943" y="0"/>
                      </a:lnTo>
                      <a:close/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1386838" y="3498278"/>
                  <a:ext cx="1076281" cy="471446"/>
                </a:xfrm>
                <a:custGeom>
                  <a:avLst/>
                  <a:gdLst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441051 w 3721211"/>
                    <a:gd name="connsiteY40" fmla="*/ 1105231 h 1630017"/>
                    <a:gd name="connsiteX41" fmla="*/ 2512613 w 3721211"/>
                    <a:gd name="connsiteY41" fmla="*/ 1105231 h 1630017"/>
                    <a:gd name="connsiteX42" fmla="*/ 2560320 w 3721211"/>
                    <a:gd name="connsiteY42" fmla="*/ 1216549 h 1630017"/>
                    <a:gd name="connsiteX43" fmla="*/ 2687541 w 3721211"/>
                    <a:gd name="connsiteY43" fmla="*/ 1256306 h 1630017"/>
                    <a:gd name="connsiteX44" fmla="*/ 2782957 w 3721211"/>
                    <a:gd name="connsiteY44" fmla="*/ 1272209 h 1630017"/>
                    <a:gd name="connsiteX45" fmla="*/ 2838616 w 3721211"/>
                    <a:gd name="connsiteY45" fmla="*/ 1327868 h 1630017"/>
                    <a:gd name="connsiteX46" fmla="*/ 2830665 w 3721211"/>
                    <a:gd name="connsiteY46" fmla="*/ 1431235 h 1630017"/>
                    <a:gd name="connsiteX47" fmla="*/ 2894275 w 3721211"/>
                    <a:gd name="connsiteY47" fmla="*/ 1439186 h 1630017"/>
                    <a:gd name="connsiteX48" fmla="*/ 3005593 w 3721211"/>
                    <a:gd name="connsiteY48" fmla="*/ 1327868 h 1630017"/>
                    <a:gd name="connsiteX49" fmla="*/ 3053301 w 3721211"/>
                    <a:gd name="connsiteY49" fmla="*/ 1296063 h 1630017"/>
                    <a:gd name="connsiteX50" fmla="*/ 3116912 w 3721211"/>
                    <a:gd name="connsiteY50" fmla="*/ 1351722 h 1630017"/>
                    <a:gd name="connsiteX51" fmla="*/ 3204376 w 3721211"/>
                    <a:gd name="connsiteY51" fmla="*/ 1407381 h 1630017"/>
                    <a:gd name="connsiteX52" fmla="*/ 3299792 w 3721211"/>
                    <a:gd name="connsiteY52" fmla="*/ 1526650 h 1630017"/>
                    <a:gd name="connsiteX53" fmla="*/ 3379305 w 3721211"/>
                    <a:gd name="connsiteY53" fmla="*/ 1606163 h 1630017"/>
                    <a:gd name="connsiteX54" fmla="*/ 3458818 w 3721211"/>
                    <a:gd name="connsiteY54" fmla="*/ 1630017 h 1630017"/>
                    <a:gd name="connsiteX55" fmla="*/ 3578087 w 3721211"/>
                    <a:gd name="connsiteY55" fmla="*/ 1630017 h 1630017"/>
                    <a:gd name="connsiteX56" fmla="*/ 3617844 w 3721211"/>
                    <a:gd name="connsiteY56" fmla="*/ 1542553 h 1630017"/>
                    <a:gd name="connsiteX57" fmla="*/ 3617844 w 3721211"/>
                    <a:gd name="connsiteY57" fmla="*/ 1375576 h 1630017"/>
                    <a:gd name="connsiteX58" fmla="*/ 3681454 w 3721211"/>
                    <a:gd name="connsiteY58" fmla="*/ 1144988 h 1630017"/>
                    <a:gd name="connsiteX59" fmla="*/ 3657600 w 3721211"/>
                    <a:gd name="connsiteY59" fmla="*/ 938254 h 1630017"/>
                    <a:gd name="connsiteX60" fmla="*/ 3697357 w 3721211"/>
                    <a:gd name="connsiteY60" fmla="*/ 866692 h 1630017"/>
                    <a:gd name="connsiteX61" fmla="*/ 3721211 w 3721211"/>
                    <a:gd name="connsiteY61" fmla="*/ 795130 h 1630017"/>
                    <a:gd name="connsiteX62" fmla="*/ 3721211 w 3721211"/>
                    <a:gd name="connsiteY62" fmla="*/ 707666 h 1630017"/>
                    <a:gd name="connsiteX63" fmla="*/ 3617844 w 3721211"/>
                    <a:gd name="connsiteY63" fmla="*/ 707666 h 1630017"/>
                    <a:gd name="connsiteX64" fmla="*/ 3482672 w 3721211"/>
                    <a:gd name="connsiteY64" fmla="*/ 620202 h 1630017"/>
                    <a:gd name="connsiteX65" fmla="*/ 3411110 w 3721211"/>
                    <a:gd name="connsiteY65" fmla="*/ 588396 h 1630017"/>
                    <a:gd name="connsiteX66" fmla="*/ 3307743 w 3721211"/>
                    <a:gd name="connsiteY66" fmla="*/ 540689 h 1630017"/>
                    <a:gd name="connsiteX67" fmla="*/ 3283889 w 3721211"/>
                    <a:gd name="connsiteY67" fmla="*/ 453224 h 1630017"/>
                    <a:gd name="connsiteX68" fmla="*/ 3315694 w 3721211"/>
                    <a:gd name="connsiteY68" fmla="*/ 469127 h 1630017"/>
                    <a:gd name="connsiteX69" fmla="*/ 3275938 w 3721211"/>
                    <a:gd name="connsiteY69" fmla="*/ 349857 h 1630017"/>
                    <a:gd name="connsiteX70" fmla="*/ 3148717 w 3721211"/>
                    <a:gd name="connsiteY70" fmla="*/ 365760 h 1630017"/>
                    <a:gd name="connsiteX71" fmla="*/ 2989691 w 3721211"/>
                    <a:gd name="connsiteY71" fmla="*/ 310101 h 1630017"/>
                    <a:gd name="connsiteX72" fmla="*/ 2862470 w 3721211"/>
                    <a:gd name="connsiteY72" fmla="*/ 333955 h 1630017"/>
                    <a:gd name="connsiteX73" fmla="*/ 2655736 w 3721211"/>
                    <a:gd name="connsiteY73" fmla="*/ 389614 h 1630017"/>
                    <a:gd name="connsiteX74" fmla="*/ 2528515 w 3721211"/>
                    <a:gd name="connsiteY74" fmla="*/ 429370 h 1630017"/>
                    <a:gd name="connsiteX75" fmla="*/ 2528515 w 3721211"/>
                    <a:gd name="connsiteY75" fmla="*/ 556591 h 1630017"/>
                    <a:gd name="connsiteX76" fmla="*/ 2615979 w 3721211"/>
                    <a:gd name="connsiteY76" fmla="*/ 636104 h 1630017"/>
                    <a:gd name="connsiteX77" fmla="*/ 2615979 w 3721211"/>
                    <a:gd name="connsiteY77" fmla="*/ 659958 h 1630017"/>
                    <a:gd name="connsiteX78" fmla="*/ 2496710 w 3721211"/>
                    <a:gd name="connsiteY78" fmla="*/ 691763 h 1630017"/>
                    <a:gd name="connsiteX79" fmla="*/ 2456953 w 3721211"/>
                    <a:gd name="connsiteY79" fmla="*/ 636104 h 1630017"/>
                    <a:gd name="connsiteX80" fmla="*/ 2425148 w 3721211"/>
                    <a:gd name="connsiteY80" fmla="*/ 485029 h 1630017"/>
                    <a:gd name="connsiteX81" fmla="*/ 2385392 w 3721211"/>
                    <a:gd name="connsiteY81" fmla="*/ 485029 h 1630017"/>
                    <a:gd name="connsiteX82" fmla="*/ 2385392 w 3721211"/>
                    <a:gd name="connsiteY82" fmla="*/ 580445 h 1630017"/>
                    <a:gd name="connsiteX83" fmla="*/ 2289976 w 3721211"/>
                    <a:gd name="connsiteY83" fmla="*/ 516835 h 1630017"/>
                    <a:gd name="connsiteX84" fmla="*/ 2258171 w 3721211"/>
                    <a:gd name="connsiteY84" fmla="*/ 477078 h 1630017"/>
                    <a:gd name="connsiteX85" fmla="*/ 2210463 w 3721211"/>
                    <a:gd name="connsiteY85" fmla="*/ 453224 h 1630017"/>
                    <a:gd name="connsiteX86" fmla="*/ 2170706 w 3721211"/>
                    <a:gd name="connsiteY86" fmla="*/ 405516 h 1630017"/>
                    <a:gd name="connsiteX87" fmla="*/ 2019632 w 3721211"/>
                    <a:gd name="connsiteY87" fmla="*/ 405516 h 1630017"/>
                    <a:gd name="connsiteX88" fmla="*/ 2011680 w 3721211"/>
                    <a:gd name="connsiteY88" fmla="*/ 373711 h 1630017"/>
                    <a:gd name="connsiteX89" fmla="*/ 1948070 w 3721211"/>
                    <a:gd name="connsiteY89" fmla="*/ 357809 h 1630017"/>
                    <a:gd name="connsiteX90" fmla="*/ 1948070 w 3721211"/>
                    <a:gd name="connsiteY90" fmla="*/ 341906 h 1630017"/>
                    <a:gd name="connsiteX91" fmla="*/ 1796995 w 3721211"/>
                    <a:gd name="connsiteY91" fmla="*/ 341906 h 1630017"/>
                    <a:gd name="connsiteX92" fmla="*/ 1677726 w 3721211"/>
                    <a:gd name="connsiteY92" fmla="*/ 333955 h 1630017"/>
                    <a:gd name="connsiteX93" fmla="*/ 1566407 w 3721211"/>
                    <a:gd name="connsiteY93" fmla="*/ 278296 h 1630017"/>
                    <a:gd name="connsiteX94" fmla="*/ 1478943 w 3721211"/>
                    <a:gd name="connsiteY94" fmla="*/ 222636 h 1630017"/>
                    <a:gd name="connsiteX95" fmla="*/ 1431235 w 3721211"/>
                    <a:gd name="connsiteY95" fmla="*/ 198783 h 1630017"/>
                    <a:gd name="connsiteX96" fmla="*/ 1232453 w 3721211"/>
                    <a:gd name="connsiteY96" fmla="*/ 206734 h 1630017"/>
                    <a:gd name="connsiteX97" fmla="*/ 1152939 w 3721211"/>
                    <a:gd name="connsiteY97" fmla="*/ 95416 h 1630017"/>
                    <a:gd name="connsiteX98" fmla="*/ 1049573 w 3721211"/>
                    <a:gd name="connsiteY98" fmla="*/ 47708 h 1630017"/>
                    <a:gd name="connsiteX99" fmla="*/ 906449 w 3721211"/>
                    <a:gd name="connsiteY9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337684 w 3721211"/>
                    <a:gd name="connsiteY40" fmla="*/ 1113183 h 1630017"/>
                    <a:gd name="connsiteX41" fmla="*/ 2441051 w 3721211"/>
                    <a:gd name="connsiteY41" fmla="*/ 1105231 h 1630017"/>
                    <a:gd name="connsiteX42" fmla="*/ 2512613 w 3721211"/>
                    <a:gd name="connsiteY42" fmla="*/ 1105231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441051 w 3721211"/>
                    <a:gd name="connsiteY41" fmla="*/ 1105231 h 1630017"/>
                    <a:gd name="connsiteX42" fmla="*/ 2512613 w 3721211"/>
                    <a:gd name="connsiteY42" fmla="*/ 1105231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441051 w 3721211"/>
                    <a:gd name="connsiteY41" fmla="*/ 1105231 h 1630017"/>
                    <a:gd name="connsiteX42" fmla="*/ 2798860 w 3721211"/>
                    <a:gd name="connsiteY42" fmla="*/ 21468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798860 w 3721211"/>
                    <a:gd name="connsiteY42" fmla="*/ 21468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560320 w 3721211"/>
                    <a:gd name="connsiteY43" fmla="*/ 1216549 h 1630017"/>
                    <a:gd name="connsiteX44" fmla="*/ 2687541 w 3721211"/>
                    <a:gd name="connsiteY44" fmla="*/ 1256306 h 1630017"/>
                    <a:gd name="connsiteX45" fmla="*/ 2782957 w 3721211"/>
                    <a:gd name="connsiteY45" fmla="*/ 1272209 h 1630017"/>
                    <a:gd name="connsiteX46" fmla="*/ 2838616 w 3721211"/>
                    <a:gd name="connsiteY46" fmla="*/ 1327868 h 1630017"/>
                    <a:gd name="connsiteX47" fmla="*/ 2830665 w 3721211"/>
                    <a:gd name="connsiteY47" fmla="*/ 1431235 h 1630017"/>
                    <a:gd name="connsiteX48" fmla="*/ 2894275 w 3721211"/>
                    <a:gd name="connsiteY48" fmla="*/ 1439186 h 1630017"/>
                    <a:gd name="connsiteX49" fmla="*/ 3005593 w 3721211"/>
                    <a:gd name="connsiteY49" fmla="*/ 1327868 h 1630017"/>
                    <a:gd name="connsiteX50" fmla="*/ 3053301 w 3721211"/>
                    <a:gd name="connsiteY50" fmla="*/ 1296063 h 1630017"/>
                    <a:gd name="connsiteX51" fmla="*/ 3116912 w 3721211"/>
                    <a:gd name="connsiteY51" fmla="*/ 1351722 h 1630017"/>
                    <a:gd name="connsiteX52" fmla="*/ 3204376 w 3721211"/>
                    <a:gd name="connsiteY52" fmla="*/ 1407381 h 1630017"/>
                    <a:gd name="connsiteX53" fmla="*/ 3299792 w 3721211"/>
                    <a:gd name="connsiteY53" fmla="*/ 1526650 h 1630017"/>
                    <a:gd name="connsiteX54" fmla="*/ 3379305 w 3721211"/>
                    <a:gd name="connsiteY54" fmla="*/ 1606163 h 1630017"/>
                    <a:gd name="connsiteX55" fmla="*/ 3458818 w 3721211"/>
                    <a:gd name="connsiteY55" fmla="*/ 1630017 h 1630017"/>
                    <a:gd name="connsiteX56" fmla="*/ 3578087 w 3721211"/>
                    <a:gd name="connsiteY56" fmla="*/ 1630017 h 1630017"/>
                    <a:gd name="connsiteX57" fmla="*/ 3617844 w 3721211"/>
                    <a:gd name="connsiteY57" fmla="*/ 1542553 h 1630017"/>
                    <a:gd name="connsiteX58" fmla="*/ 3617844 w 3721211"/>
                    <a:gd name="connsiteY58" fmla="*/ 1375576 h 1630017"/>
                    <a:gd name="connsiteX59" fmla="*/ 3681454 w 3721211"/>
                    <a:gd name="connsiteY59" fmla="*/ 1144988 h 1630017"/>
                    <a:gd name="connsiteX60" fmla="*/ 3657600 w 3721211"/>
                    <a:gd name="connsiteY60" fmla="*/ 938254 h 1630017"/>
                    <a:gd name="connsiteX61" fmla="*/ 3697357 w 3721211"/>
                    <a:gd name="connsiteY61" fmla="*/ 866692 h 1630017"/>
                    <a:gd name="connsiteX62" fmla="*/ 3721211 w 3721211"/>
                    <a:gd name="connsiteY62" fmla="*/ 795130 h 1630017"/>
                    <a:gd name="connsiteX63" fmla="*/ 3721211 w 3721211"/>
                    <a:gd name="connsiteY63" fmla="*/ 707666 h 1630017"/>
                    <a:gd name="connsiteX64" fmla="*/ 3617844 w 3721211"/>
                    <a:gd name="connsiteY64" fmla="*/ 707666 h 1630017"/>
                    <a:gd name="connsiteX65" fmla="*/ 3482672 w 3721211"/>
                    <a:gd name="connsiteY65" fmla="*/ 620202 h 1630017"/>
                    <a:gd name="connsiteX66" fmla="*/ 3411110 w 3721211"/>
                    <a:gd name="connsiteY66" fmla="*/ 588396 h 1630017"/>
                    <a:gd name="connsiteX67" fmla="*/ 3307743 w 3721211"/>
                    <a:gd name="connsiteY67" fmla="*/ 540689 h 1630017"/>
                    <a:gd name="connsiteX68" fmla="*/ 3283889 w 3721211"/>
                    <a:gd name="connsiteY68" fmla="*/ 453224 h 1630017"/>
                    <a:gd name="connsiteX69" fmla="*/ 3315694 w 3721211"/>
                    <a:gd name="connsiteY69" fmla="*/ 469127 h 1630017"/>
                    <a:gd name="connsiteX70" fmla="*/ 3275938 w 3721211"/>
                    <a:gd name="connsiteY70" fmla="*/ 349857 h 1630017"/>
                    <a:gd name="connsiteX71" fmla="*/ 3148717 w 3721211"/>
                    <a:gd name="connsiteY71" fmla="*/ 365760 h 1630017"/>
                    <a:gd name="connsiteX72" fmla="*/ 2989691 w 3721211"/>
                    <a:gd name="connsiteY72" fmla="*/ 310101 h 1630017"/>
                    <a:gd name="connsiteX73" fmla="*/ 2862470 w 3721211"/>
                    <a:gd name="connsiteY73" fmla="*/ 333955 h 1630017"/>
                    <a:gd name="connsiteX74" fmla="*/ 2655736 w 3721211"/>
                    <a:gd name="connsiteY74" fmla="*/ 389614 h 1630017"/>
                    <a:gd name="connsiteX75" fmla="*/ 2528515 w 3721211"/>
                    <a:gd name="connsiteY75" fmla="*/ 429370 h 1630017"/>
                    <a:gd name="connsiteX76" fmla="*/ 2528515 w 3721211"/>
                    <a:gd name="connsiteY76" fmla="*/ 556591 h 1630017"/>
                    <a:gd name="connsiteX77" fmla="*/ 2615979 w 3721211"/>
                    <a:gd name="connsiteY77" fmla="*/ 636104 h 1630017"/>
                    <a:gd name="connsiteX78" fmla="*/ 2615979 w 3721211"/>
                    <a:gd name="connsiteY78" fmla="*/ 659958 h 1630017"/>
                    <a:gd name="connsiteX79" fmla="*/ 2496710 w 3721211"/>
                    <a:gd name="connsiteY79" fmla="*/ 691763 h 1630017"/>
                    <a:gd name="connsiteX80" fmla="*/ 2456953 w 3721211"/>
                    <a:gd name="connsiteY80" fmla="*/ 636104 h 1630017"/>
                    <a:gd name="connsiteX81" fmla="*/ 2425148 w 3721211"/>
                    <a:gd name="connsiteY81" fmla="*/ 485029 h 1630017"/>
                    <a:gd name="connsiteX82" fmla="*/ 2385392 w 3721211"/>
                    <a:gd name="connsiteY82" fmla="*/ 485029 h 1630017"/>
                    <a:gd name="connsiteX83" fmla="*/ 2385392 w 3721211"/>
                    <a:gd name="connsiteY83" fmla="*/ 580445 h 1630017"/>
                    <a:gd name="connsiteX84" fmla="*/ 2289976 w 3721211"/>
                    <a:gd name="connsiteY84" fmla="*/ 516835 h 1630017"/>
                    <a:gd name="connsiteX85" fmla="*/ 2258171 w 3721211"/>
                    <a:gd name="connsiteY85" fmla="*/ 477078 h 1630017"/>
                    <a:gd name="connsiteX86" fmla="*/ 2210463 w 3721211"/>
                    <a:gd name="connsiteY86" fmla="*/ 453224 h 1630017"/>
                    <a:gd name="connsiteX87" fmla="*/ 2170706 w 3721211"/>
                    <a:gd name="connsiteY87" fmla="*/ 405516 h 1630017"/>
                    <a:gd name="connsiteX88" fmla="*/ 2019632 w 3721211"/>
                    <a:gd name="connsiteY88" fmla="*/ 405516 h 1630017"/>
                    <a:gd name="connsiteX89" fmla="*/ 2011680 w 3721211"/>
                    <a:gd name="connsiteY89" fmla="*/ 373711 h 1630017"/>
                    <a:gd name="connsiteX90" fmla="*/ 1948070 w 3721211"/>
                    <a:gd name="connsiteY90" fmla="*/ 357809 h 1630017"/>
                    <a:gd name="connsiteX91" fmla="*/ 1948070 w 3721211"/>
                    <a:gd name="connsiteY91" fmla="*/ 341906 h 1630017"/>
                    <a:gd name="connsiteX92" fmla="*/ 1796995 w 3721211"/>
                    <a:gd name="connsiteY92" fmla="*/ 341906 h 1630017"/>
                    <a:gd name="connsiteX93" fmla="*/ 1677726 w 3721211"/>
                    <a:gd name="connsiteY93" fmla="*/ 333955 h 1630017"/>
                    <a:gd name="connsiteX94" fmla="*/ 1566407 w 3721211"/>
                    <a:gd name="connsiteY94" fmla="*/ 278296 h 1630017"/>
                    <a:gd name="connsiteX95" fmla="*/ 1478943 w 3721211"/>
                    <a:gd name="connsiteY95" fmla="*/ 222636 h 1630017"/>
                    <a:gd name="connsiteX96" fmla="*/ 1431235 w 3721211"/>
                    <a:gd name="connsiteY96" fmla="*/ 198783 h 1630017"/>
                    <a:gd name="connsiteX97" fmla="*/ 1232453 w 3721211"/>
                    <a:gd name="connsiteY97" fmla="*/ 206734 h 1630017"/>
                    <a:gd name="connsiteX98" fmla="*/ 1152939 w 3721211"/>
                    <a:gd name="connsiteY98" fmla="*/ 95416 h 1630017"/>
                    <a:gd name="connsiteX99" fmla="*/ 1049573 w 3721211"/>
                    <a:gd name="connsiteY99" fmla="*/ 47708 h 1630017"/>
                    <a:gd name="connsiteX100" fmla="*/ 906449 w 3721211"/>
                    <a:gd name="connsiteY10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850789 h 1630017"/>
                    <a:gd name="connsiteX44" fmla="*/ 2560320 w 3721211"/>
                    <a:gd name="connsiteY44" fmla="*/ 1216549 h 1630017"/>
                    <a:gd name="connsiteX45" fmla="*/ 2687541 w 3721211"/>
                    <a:gd name="connsiteY45" fmla="*/ 1256306 h 1630017"/>
                    <a:gd name="connsiteX46" fmla="*/ 2782957 w 3721211"/>
                    <a:gd name="connsiteY46" fmla="*/ 1272209 h 1630017"/>
                    <a:gd name="connsiteX47" fmla="*/ 2838616 w 3721211"/>
                    <a:gd name="connsiteY47" fmla="*/ 1327868 h 1630017"/>
                    <a:gd name="connsiteX48" fmla="*/ 2830665 w 3721211"/>
                    <a:gd name="connsiteY48" fmla="*/ 1431235 h 1630017"/>
                    <a:gd name="connsiteX49" fmla="*/ 2894275 w 3721211"/>
                    <a:gd name="connsiteY49" fmla="*/ 1439186 h 1630017"/>
                    <a:gd name="connsiteX50" fmla="*/ 3005593 w 3721211"/>
                    <a:gd name="connsiteY50" fmla="*/ 1327868 h 1630017"/>
                    <a:gd name="connsiteX51" fmla="*/ 3053301 w 3721211"/>
                    <a:gd name="connsiteY51" fmla="*/ 1296063 h 1630017"/>
                    <a:gd name="connsiteX52" fmla="*/ 3116912 w 3721211"/>
                    <a:gd name="connsiteY52" fmla="*/ 1351722 h 1630017"/>
                    <a:gd name="connsiteX53" fmla="*/ 3204376 w 3721211"/>
                    <a:gd name="connsiteY53" fmla="*/ 1407381 h 1630017"/>
                    <a:gd name="connsiteX54" fmla="*/ 3299792 w 3721211"/>
                    <a:gd name="connsiteY54" fmla="*/ 1526650 h 1630017"/>
                    <a:gd name="connsiteX55" fmla="*/ 3379305 w 3721211"/>
                    <a:gd name="connsiteY55" fmla="*/ 1606163 h 1630017"/>
                    <a:gd name="connsiteX56" fmla="*/ 3458818 w 3721211"/>
                    <a:gd name="connsiteY56" fmla="*/ 1630017 h 1630017"/>
                    <a:gd name="connsiteX57" fmla="*/ 3578087 w 3721211"/>
                    <a:gd name="connsiteY57" fmla="*/ 1630017 h 1630017"/>
                    <a:gd name="connsiteX58" fmla="*/ 3617844 w 3721211"/>
                    <a:gd name="connsiteY58" fmla="*/ 1542553 h 1630017"/>
                    <a:gd name="connsiteX59" fmla="*/ 3617844 w 3721211"/>
                    <a:gd name="connsiteY59" fmla="*/ 1375576 h 1630017"/>
                    <a:gd name="connsiteX60" fmla="*/ 3681454 w 3721211"/>
                    <a:gd name="connsiteY60" fmla="*/ 1144988 h 1630017"/>
                    <a:gd name="connsiteX61" fmla="*/ 3657600 w 3721211"/>
                    <a:gd name="connsiteY61" fmla="*/ 938254 h 1630017"/>
                    <a:gd name="connsiteX62" fmla="*/ 3697357 w 3721211"/>
                    <a:gd name="connsiteY62" fmla="*/ 866692 h 1630017"/>
                    <a:gd name="connsiteX63" fmla="*/ 3721211 w 3721211"/>
                    <a:gd name="connsiteY63" fmla="*/ 795130 h 1630017"/>
                    <a:gd name="connsiteX64" fmla="*/ 3721211 w 3721211"/>
                    <a:gd name="connsiteY64" fmla="*/ 707666 h 1630017"/>
                    <a:gd name="connsiteX65" fmla="*/ 3617844 w 3721211"/>
                    <a:gd name="connsiteY65" fmla="*/ 707666 h 1630017"/>
                    <a:gd name="connsiteX66" fmla="*/ 3482672 w 3721211"/>
                    <a:gd name="connsiteY66" fmla="*/ 620202 h 1630017"/>
                    <a:gd name="connsiteX67" fmla="*/ 3411110 w 3721211"/>
                    <a:gd name="connsiteY67" fmla="*/ 588396 h 1630017"/>
                    <a:gd name="connsiteX68" fmla="*/ 3307743 w 3721211"/>
                    <a:gd name="connsiteY68" fmla="*/ 540689 h 1630017"/>
                    <a:gd name="connsiteX69" fmla="*/ 3283889 w 3721211"/>
                    <a:gd name="connsiteY69" fmla="*/ 453224 h 1630017"/>
                    <a:gd name="connsiteX70" fmla="*/ 3315694 w 3721211"/>
                    <a:gd name="connsiteY70" fmla="*/ 469127 h 1630017"/>
                    <a:gd name="connsiteX71" fmla="*/ 3275938 w 3721211"/>
                    <a:gd name="connsiteY71" fmla="*/ 349857 h 1630017"/>
                    <a:gd name="connsiteX72" fmla="*/ 3148717 w 3721211"/>
                    <a:gd name="connsiteY72" fmla="*/ 365760 h 1630017"/>
                    <a:gd name="connsiteX73" fmla="*/ 2989691 w 3721211"/>
                    <a:gd name="connsiteY73" fmla="*/ 310101 h 1630017"/>
                    <a:gd name="connsiteX74" fmla="*/ 2862470 w 3721211"/>
                    <a:gd name="connsiteY74" fmla="*/ 333955 h 1630017"/>
                    <a:gd name="connsiteX75" fmla="*/ 2655736 w 3721211"/>
                    <a:gd name="connsiteY75" fmla="*/ 389614 h 1630017"/>
                    <a:gd name="connsiteX76" fmla="*/ 2528515 w 3721211"/>
                    <a:gd name="connsiteY76" fmla="*/ 429370 h 1630017"/>
                    <a:gd name="connsiteX77" fmla="*/ 2528515 w 3721211"/>
                    <a:gd name="connsiteY77" fmla="*/ 556591 h 1630017"/>
                    <a:gd name="connsiteX78" fmla="*/ 2615979 w 3721211"/>
                    <a:gd name="connsiteY78" fmla="*/ 636104 h 1630017"/>
                    <a:gd name="connsiteX79" fmla="*/ 2615979 w 3721211"/>
                    <a:gd name="connsiteY79" fmla="*/ 659958 h 1630017"/>
                    <a:gd name="connsiteX80" fmla="*/ 2496710 w 3721211"/>
                    <a:gd name="connsiteY80" fmla="*/ 691763 h 1630017"/>
                    <a:gd name="connsiteX81" fmla="*/ 2456953 w 3721211"/>
                    <a:gd name="connsiteY81" fmla="*/ 636104 h 1630017"/>
                    <a:gd name="connsiteX82" fmla="*/ 2425148 w 3721211"/>
                    <a:gd name="connsiteY82" fmla="*/ 485029 h 1630017"/>
                    <a:gd name="connsiteX83" fmla="*/ 2385392 w 3721211"/>
                    <a:gd name="connsiteY83" fmla="*/ 485029 h 1630017"/>
                    <a:gd name="connsiteX84" fmla="*/ 2385392 w 3721211"/>
                    <a:gd name="connsiteY84" fmla="*/ 580445 h 1630017"/>
                    <a:gd name="connsiteX85" fmla="*/ 2289976 w 3721211"/>
                    <a:gd name="connsiteY85" fmla="*/ 516835 h 1630017"/>
                    <a:gd name="connsiteX86" fmla="*/ 2258171 w 3721211"/>
                    <a:gd name="connsiteY86" fmla="*/ 477078 h 1630017"/>
                    <a:gd name="connsiteX87" fmla="*/ 2210463 w 3721211"/>
                    <a:gd name="connsiteY87" fmla="*/ 453224 h 1630017"/>
                    <a:gd name="connsiteX88" fmla="*/ 2170706 w 3721211"/>
                    <a:gd name="connsiteY88" fmla="*/ 405516 h 1630017"/>
                    <a:gd name="connsiteX89" fmla="*/ 2019632 w 3721211"/>
                    <a:gd name="connsiteY89" fmla="*/ 405516 h 1630017"/>
                    <a:gd name="connsiteX90" fmla="*/ 2011680 w 3721211"/>
                    <a:gd name="connsiteY90" fmla="*/ 373711 h 1630017"/>
                    <a:gd name="connsiteX91" fmla="*/ 1948070 w 3721211"/>
                    <a:gd name="connsiteY91" fmla="*/ 357809 h 1630017"/>
                    <a:gd name="connsiteX92" fmla="*/ 1948070 w 3721211"/>
                    <a:gd name="connsiteY92" fmla="*/ 341906 h 1630017"/>
                    <a:gd name="connsiteX93" fmla="*/ 1796995 w 3721211"/>
                    <a:gd name="connsiteY93" fmla="*/ 341906 h 1630017"/>
                    <a:gd name="connsiteX94" fmla="*/ 1677726 w 3721211"/>
                    <a:gd name="connsiteY94" fmla="*/ 333955 h 1630017"/>
                    <a:gd name="connsiteX95" fmla="*/ 1566407 w 3721211"/>
                    <a:gd name="connsiteY95" fmla="*/ 278296 h 1630017"/>
                    <a:gd name="connsiteX96" fmla="*/ 1478943 w 3721211"/>
                    <a:gd name="connsiteY96" fmla="*/ 222636 h 1630017"/>
                    <a:gd name="connsiteX97" fmla="*/ 1431235 w 3721211"/>
                    <a:gd name="connsiteY97" fmla="*/ 198783 h 1630017"/>
                    <a:gd name="connsiteX98" fmla="*/ 1232453 w 3721211"/>
                    <a:gd name="connsiteY98" fmla="*/ 206734 h 1630017"/>
                    <a:gd name="connsiteX99" fmla="*/ 1152939 w 3721211"/>
                    <a:gd name="connsiteY99" fmla="*/ 95416 h 1630017"/>
                    <a:gd name="connsiteX100" fmla="*/ 1049573 w 3721211"/>
                    <a:gd name="connsiteY100" fmla="*/ 47708 h 1630017"/>
                    <a:gd name="connsiteX101" fmla="*/ 906449 w 3721211"/>
                    <a:gd name="connsiteY10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560320 w 3721211"/>
                    <a:gd name="connsiteY44" fmla="*/ 1216549 h 1630017"/>
                    <a:gd name="connsiteX45" fmla="*/ 2687541 w 3721211"/>
                    <a:gd name="connsiteY45" fmla="*/ 1256306 h 1630017"/>
                    <a:gd name="connsiteX46" fmla="*/ 2782957 w 3721211"/>
                    <a:gd name="connsiteY46" fmla="*/ 1272209 h 1630017"/>
                    <a:gd name="connsiteX47" fmla="*/ 2838616 w 3721211"/>
                    <a:gd name="connsiteY47" fmla="*/ 1327868 h 1630017"/>
                    <a:gd name="connsiteX48" fmla="*/ 2830665 w 3721211"/>
                    <a:gd name="connsiteY48" fmla="*/ 1431235 h 1630017"/>
                    <a:gd name="connsiteX49" fmla="*/ 2894275 w 3721211"/>
                    <a:gd name="connsiteY49" fmla="*/ 1439186 h 1630017"/>
                    <a:gd name="connsiteX50" fmla="*/ 3005593 w 3721211"/>
                    <a:gd name="connsiteY50" fmla="*/ 1327868 h 1630017"/>
                    <a:gd name="connsiteX51" fmla="*/ 3053301 w 3721211"/>
                    <a:gd name="connsiteY51" fmla="*/ 1296063 h 1630017"/>
                    <a:gd name="connsiteX52" fmla="*/ 3116912 w 3721211"/>
                    <a:gd name="connsiteY52" fmla="*/ 1351722 h 1630017"/>
                    <a:gd name="connsiteX53" fmla="*/ 3204376 w 3721211"/>
                    <a:gd name="connsiteY53" fmla="*/ 1407381 h 1630017"/>
                    <a:gd name="connsiteX54" fmla="*/ 3299792 w 3721211"/>
                    <a:gd name="connsiteY54" fmla="*/ 1526650 h 1630017"/>
                    <a:gd name="connsiteX55" fmla="*/ 3379305 w 3721211"/>
                    <a:gd name="connsiteY55" fmla="*/ 1606163 h 1630017"/>
                    <a:gd name="connsiteX56" fmla="*/ 3458818 w 3721211"/>
                    <a:gd name="connsiteY56" fmla="*/ 1630017 h 1630017"/>
                    <a:gd name="connsiteX57" fmla="*/ 3578087 w 3721211"/>
                    <a:gd name="connsiteY57" fmla="*/ 1630017 h 1630017"/>
                    <a:gd name="connsiteX58" fmla="*/ 3617844 w 3721211"/>
                    <a:gd name="connsiteY58" fmla="*/ 1542553 h 1630017"/>
                    <a:gd name="connsiteX59" fmla="*/ 3617844 w 3721211"/>
                    <a:gd name="connsiteY59" fmla="*/ 1375576 h 1630017"/>
                    <a:gd name="connsiteX60" fmla="*/ 3681454 w 3721211"/>
                    <a:gd name="connsiteY60" fmla="*/ 1144988 h 1630017"/>
                    <a:gd name="connsiteX61" fmla="*/ 3657600 w 3721211"/>
                    <a:gd name="connsiteY61" fmla="*/ 938254 h 1630017"/>
                    <a:gd name="connsiteX62" fmla="*/ 3697357 w 3721211"/>
                    <a:gd name="connsiteY62" fmla="*/ 866692 h 1630017"/>
                    <a:gd name="connsiteX63" fmla="*/ 3721211 w 3721211"/>
                    <a:gd name="connsiteY63" fmla="*/ 795130 h 1630017"/>
                    <a:gd name="connsiteX64" fmla="*/ 3721211 w 3721211"/>
                    <a:gd name="connsiteY64" fmla="*/ 707666 h 1630017"/>
                    <a:gd name="connsiteX65" fmla="*/ 3617844 w 3721211"/>
                    <a:gd name="connsiteY65" fmla="*/ 707666 h 1630017"/>
                    <a:gd name="connsiteX66" fmla="*/ 3482672 w 3721211"/>
                    <a:gd name="connsiteY66" fmla="*/ 620202 h 1630017"/>
                    <a:gd name="connsiteX67" fmla="*/ 3411110 w 3721211"/>
                    <a:gd name="connsiteY67" fmla="*/ 588396 h 1630017"/>
                    <a:gd name="connsiteX68" fmla="*/ 3307743 w 3721211"/>
                    <a:gd name="connsiteY68" fmla="*/ 540689 h 1630017"/>
                    <a:gd name="connsiteX69" fmla="*/ 3283889 w 3721211"/>
                    <a:gd name="connsiteY69" fmla="*/ 453224 h 1630017"/>
                    <a:gd name="connsiteX70" fmla="*/ 3315694 w 3721211"/>
                    <a:gd name="connsiteY70" fmla="*/ 469127 h 1630017"/>
                    <a:gd name="connsiteX71" fmla="*/ 3275938 w 3721211"/>
                    <a:gd name="connsiteY71" fmla="*/ 349857 h 1630017"/>
                    <a:gd name="connsiteX72" fmla="*/ 3148717 w 3721211"/>
                    <a:gd name="connsiteY72" fmla="*/ 365760 h 1630017"/>
                    <a:gd name="connsiteX73" fmla="*/ 2989691 w 3721211"/>
                    <a:gd name="connsiteY73" fmla="*/ 310101 h 1630017"/>
                    <a:gd name="connsiteX74" fmla="*/ 2862470 w 3721211"/>
                    <a:gd name="connsiteY74" fmla="*/ 333955 h 1630017"/>
                    <a:gd name="connsiteX75" fmla="*/ 2655736 w 3721211"/>
                    <a:gd name="connsiteY75" fmla="*/ 389614 h 1630017"/>
                    <a:gd name="connsiteX76" fmla="*/ 2528515 w 3721211"/>
                    <a:gd name="connsiteY76" fmla="*/ 429370 h 1630017"/>
                    <a:gd name="connsiteX77" fmla="*/ 2528515 w 3721211"/>
                    <a:gd name="connsiteY77" fmla="*/ 556591 h 1630017"/>
                    <a:gd name="connsiteX78" fmla="*/ 2615979 w 3721211"/>
                    <a:gd name="connsiteY78" fmla="*/ 636104 h 1630017"/>
                    <a:gd name="connsiteX79" fmla="*/ 2615979 w 3721211"/>
                    <a:gd name="connsiteY79" fmla="*/ 659958 h 1630017"/>
                    <a:gd name="connsiteX80" fmla="*/ 2496710 w 3721211"/>
                    <a:gd name="connsiteY80" fmla="*/ 691763 h 1630017"/>
                    <a:gd name="connsiteX81" fmla="*/ 2456953 w 3721211"/>
                    <a:gd name="connsiteY81" fmla="*/ 636104 h 1630017"/>
                    <a:gd name="connsiteX82" fmla="*/ 2425148 w 3721211"/>
                    <a:gd name="connsiteY82" fmla="*/ 485029 h 1630017"/>
                    <a:gd name="connsiteX83" fmla="*/ 2385392 w 3721211"/>
                    <a:gd name="connsiteY83" fmla="*/ 485029 h 1630017"/>
                    <a:gd name="connsiteX84" fmla="*/ 2385392 w 3721211"/>
                    <a:gd name="connsiteY84" fmla="*/ 580445 h 1630017"/>
                    <a:gd name="connsiteX85" fmla="*/ 2289976 w 3721211"/>
                    <a:gd name="connsiteY85" fmla="*/ 516835 h 1630017"/>
                    <a:gd name="connsiteX86" fmla="*/ 2258171 w 3721211"/>
                    <a:gd name="connsiteY86" fmla="*/ 477078 h 1630017"/>
                    <a:gd name="connsiteX87" fmla="*/ 2210463 w 3721211"/>
                    <a:gd name="connsiteY87" fmla="*/ 453224 h 1630017"/>
                    <a:gd name="connsiteX88" fmla="*/ 2170706 w 3721211"/>
                    <a:gd name="connsiteY88" fmla="*/ 405516 h 1630017"/>
                    <a:gd name="connsiteX89" fmla="*/ 2019632 w 3721211"/>
                    <a:gd name="connsiteY89" fmla="*/ 405516 h 1630017"/>
                    <a:gd name="connsiteX90" fmla="*/ 2011680 w 3721211"/>
                    <a:gd name="connsiteY90" fmla="*/ 373711 h 1630017"/>
                    <a:gd name="connsiteX91" fmla="*/ 1948070 w 3721211"/>
                    <a:gd name="connsiteY91" fmla="*/ 357809 h 1630017"/>
                    <a:gd name="connsiteX92" fmla="*/ 1948070 w 3721211"/>
                    <a:gd name="connsiteY92" fmla="*/ 341906 h 1630017"/>
                    <a:gd name="connsiteX93" fmla="*/ 1796995 w 3721211"/>
                    <a:gd name="connsiteY93" fmla="*/ 341906 h 1630017"/>
                    <a:gd name="connsiteX94" fmla="*/ 1677726 w 3721211"/>
                    <a:gd name="connsiteY94" fmla="*/ 333955 h 1630017"/>
                    <a:gd name="connsiteX95" fmla="*/ 1566407 w 3721211"/>
                    <a:gd name="connsiteY95" fmla="*/ 278296 h 1630017"/>
                    <a:gd name="connsiteX96" fmla="*/ 1478943 w 3721211"/>
                    <a:gd name="connsiteY96" fmla="*/ 222636 h 1630017"/>
                    <a:gd name="connsiteX97" fmla="*/ 1431235 w 3721211"/>
                    <a:gd name="connsiteY97" fmla="*/ 198783 h 1630017"/>
                    <a:gd name="connsiteX98" fmla="*/ 1232453 w 3721211"/>
                    <a:gd name="connsiteY98" fmla="*/ 206734 h 1630017"/>
                    <a:gd name="connsiteX99" fmla="*/ 1152939 w 3721211"/>
                    <a:gd name="connsiteY99" fmla="*/ 95416 h 1630017"/>
                    <a:gd name="connsiteX100" fmla="*/ 1049573 w 3721211"/>
                    <a:gd name="connsiteY100" fmla="*/ 47708 h 1630017"/>
                    <a:gd name="connsiteX101" fmla="*/ 906449 w 3721211"/>
                    <a:gd name="connsiteY10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337684 w 3721211"/>
                    <a:gd name="connsiteY44" fmla="*/ 850789 h 1630017"/>
                    <a:gd name="connsiteX45" fmla="*/ 2560320 w 3721211"/>
                    <a:gd name="connsiteY45" fmla="*/ 1216549 h 1630017"/>
                    <a:gd name="connsiteX46" fmla="*/ 2687541 w 3721211"/>
                    <a:gd name="connsiteY46" fmla="*/ 1256306 h 1630017"/>
                    <a:gd name="connsiteX47" fmla="*/ 2782957 w 3721211"/>
                    <a:gd name="connsiteY47" fmla="*/ 1272209 h 1630017"/>
                    <a:gd name="connsiteX48" fmla="*/ 2838616 w 3721211"/>
                    <a:gd name="connsiteY48" fmla="*/ 1327868 h 1630017"/>
                    <a:gd name="connsiteX49" fmla="*/ 2830665 w 3721211"/>
                    <a:gd name="connsiteY49" fmla="*/ 1431235 h 1630017"/>
                    <a:gd name="connsiteX50" fmla="*/ 2894275 w 3721211"/>
                    <a:gd name="connsiteY50" fmla="*/ 1439186 h 1630017"/>
                    <a:gd name="connsiteX51" fmla="*/ 3005593 w 3721211"/>
                    <a:gd name="connsiteY51" fmla="*/ 1327868 h 1630017"/>
                    <a:gd name="connsiteX52" fmla="*/ 3053301 w 3721211"/>
                    <a:gd name="connsiteY52" fmla="*/ 1296063 h 1630017"/>
                    <a:gd name="connsiteX53" fmla="*/ 3116912 w 3721211"/>
                    <a:gd name="connsiteY53" fmla="*/ 1351722 h 1630017"/>
                    <a:gd name="connsiteX54" fmla="*/ 3204376 w 3721211"/>
                    <a:gd name="connsiteY54" fmla="*/ 1407381 h 1630017"/>
                    <a:gd name="connsiteX55" fmla="*/ 3299792 w 3721211"/>
                    <a:gd name="connsiteY55" fmla="*/ 1526650 h 1630017"/>
                    <a:gd name="connsiteX56" fmla="*/ 3379305 w 3721211"/>
                    <a:gd name="connsiteY56" fmla="*/ 1606163 h 1630017"/>
                    <a:gd name="connsiteX57" fmla="*/ 3458818 w 3721211"/>
                    <a:gd name="connsiteY57" fmla="*/ 1630017 h 1630017"/>
                    <a:gd name="connsiteX58" fmla="*/ 3578087 w 3721211"/>
                    <a:gd name="connsiteY58" fmla="*/ 1630017 h 1630017"/>
                    <a:gd name="connsiteX59" fmla="*/ 3617844 w 3721211"/>
                    <a:gd name="connsiteY59" fmla="*/ 1542553 h 1630017"/>
                    <a:gd name="connsiteX60" fmla="*/ 3617844 w 3721211"/>
                    <a:gd name="connsiteY60" fmla="*/ 1375576 h 1630017"/>
                    <a:gd name="connsiteX61" fmla="*/ 3681454 w 3721211"/>
                    <a:gd name="connsiteY61" fmla="*/ 1144988 h 1630017"/>
                    <a:gd name="connsiteX62" fmla="*/ 3657600 w 3721211"/>
                    <a:gd name="connsiteY62" fmla="*/ 938254 h 1630017"/>
                    <a:gd name="connsiteX63" fmla="*/ 3697357 w 3721211"/>
                    <a:gd name="connsiteY63" fmla="*/ 866692 h 1630017"/>
                    <a:gd name="connsiteX64" fmla="*/ 3721211 w 3721211"/>
                    <a:gd name="connsiteY64" fmla="*/ 795130 h 1630017"/>
                    <a:gd name="connsiteX65" fmla="*/ 3721211 w 3721211"/>
                    <a:gd name="connsiteY65" fmla="*/ 707666 h 1630017"/>
                    <a:gd name="connsiteX66" fmla="*/ 3617844 w 3721211"/>
                    <a:gd name="connsiteY66" fmla="*/ 707666 h 1630017"/>
                    <a:gd name="connsiteX67" fmla="*/ 3482672 w 3721211"/>
                    <a:gd name="connsiteY67" fmla="*/ 620202 h 1630017"/>
                    <a:gd name="connsiteX68" fmla="*/ 3411110 w 3721211"/>
                    <a:gd name="connsiteY68" fmla="*/ 588396 h 1630017"/>
                    <a:gd name="connsiteX69" fmla="*/ 3307743 w 3721211"/>
                    <a:gd name="connsiteY69" fmla="*/ 540689 h 1630017"/>
                    <a:gd name="connsiteX70" fmla="*/ 3283889 w 3721211"/>
                    <a:gd name="connsiteY70" fmla="*/ 453224 h 1630017"/>
                    <a:gd name="connsiteX71" fmla="*/ 3315694 w 3721211"/>
                    <a:gd name="connsiteY71" fmla="*/ 469127 h 1630017"/>
                    <a:gd name="connsiteX72" fmla="*/ 3275938 w 3721211"/>
                    <a:gd name="connsiteY72" fmla="*/ 349857 h 1630017"/>
                    <a:gd name="connsiteX73" fmla="*/ 3148717 w 3721211"/>
                    <a:gd name="connsiteY73" fmla="*/ 365760 h 1630017"/>
                    <a:gd name="connsiteX74" fmla="*/ 2989691 w 3721211"/>
                    <a:gd name="connsiteY74" fmla="*/ 310101 h 1630017"/>
                    <a:gd name="connsiteX75" fmla="*/ 2862470 w 3721211"/>
                    <a:gd name="connsiteY75" fmla="*/ 333955 h 1630017"/>
                    <a:gd name="connsiteX76" fmla="*/ 2655736 w 3721211"/>
                    <a:gd name="connsiteY76" fmla="*/ 389614 h 1630017"/>
                    <a:gd name="connsiteX77" fmla="*/ 2528515 w 3721211"/>
                    <a:gd name="connsiteY77" fmla="*/ 429370 h 1630017"/>
                    <a:gd name="connsiteX78" fmla="*/ 2528515 w 3721211"/>
                    <a:gd name="connsiteY78" fmla="*/ 556591 h 1630017"/>
                    <a:gd name="connsiteX79" fmla="*/ 2615979 w 3721211"/>
                    <a:gd name="connsiteY79" fmla="*/ 636104 h 1630017"/>
                    <a:gd name="connsiteX80" fmla="*/ 2615979 w 3721211"/>
                    <a:gd name="connsiteY80" fmla="*/ 659958 h 1630017"/>
                    <a:gd name="connsiteX81" fmla="*/ 2496710 w 3721211"/>
                    <a:gd name="connsiteY81" fmla="*/ 691763 h 1630017"/>
                    <a:gd name="connsiteX82" fmla="*/ 2456953 w 3721211"/>
                    <a:gd name="connsiteY82" fmla="*/ 636104 h 1630017"/>
                    <a:gd name="connsiteX83" fmla="*/ 2425148 w 3721211"/>
                    <a:gd name="connsiteY83" fmla="*/ 485029 h 1630017"/>
                    <a:gd name="connsiteX84" fmla="*/ 2385392 w 3721211"/>
                    <a:gd name="connsiteY84" fmla="*/ 485029 h 1630017"/>
                    <a:gd name="connsiteX85" fmla="*/ 2385392 w 3721211"/>
                    <a:gd name="connsiteY85" fmla="*/ 580445 h 1630017"/>
                    <a:gd name="connsiteX86" fmla="*/ 2289976 w 3721211"/>
                    <a:gd name="connsiteY86" fmla="*/ 516835 h 1630017"/>
                    <a:gd name="connsiteX87" fmla="*/ 2258171 w 3721211"/>
                    <a:gd name="connsiteY87" fmla="*/ 477078 h 1630017"/>
                    <a:gd name="connsiteX88" fmla="*/ 2210463 w 3721211"/>
                    <a:gd name="connsiteY88" fmla="*/ 453224 h 1630017"/>
                    <a:gd name="connsiteX89" fmla="*/ 2170706 w 3721211"/>
                    <a:gd name="connsiteY89" fmla="*/ 405516 h 1630017"/>
                    <a:gd name="connsiteX90" fmla="*/ 2019632 w 3721211"/>
                    <a:gd name="connsiteY90" fmla="*/ 405516 h 1630017"/>
                    <a:gd name="connsiteX91" fmla="*/ 2011680 w 3721211"/>
                    <a:gd name="connsiteY91" fmla="*/ 373711 h 1630017"/>
                    <a:gd name="connsiteX92" fmla="*/ 1948070 w 3721211"/>
                    <a:gd name="connsiteY92" fmla="*/ 357809 h 1630017"/>
                    <a:gd name="connsiteX93" fmla="*/ 1948070 w 3721211"/>
                    <a:gd name="connsiteY93" fmla="*/ 341906 h 1630017"/>
                    <a:gd name="connsiteX94" fmla="*/ 1796995 w 3721211"/>
                    <a:gd name="connsiteY94" fmla="*/ 341906 h 1630017"/>
                    <a:gd name="connsiteX95" fmla="*/ 1677726 w 3721211"/>
                    <a:gd name="connsiteY95" fmla="*/ 333955 h 1630017"/>
                    <a:gd name="connsiteX96" fmla="*/ 1566407 w 3721211"/>
                    <a:gd name="connsiteY96" fmla="*/ 278296 h 1630017"/>
                    <a:gd name="connsiteX97" fmla="*/ 1478943 w 3721211"/>
                    <a:gd name="connsiteY97" fmla="*/ 222636 h 1630017"/>
                    <a:gd name="connsiteX98" fmla="*/ 1431235 w 3721211"/>
                    <a:gd name="connsiteY98" fmla="*/ 198783 h 1630017"/>
                    <a:gd name="connsiteX99" fmla="*/ 1232453 w 3721211"/>
                    <a:gd name="connsiteY99" fmla="*/ 206734 h 1630017"/>
                    <a:gd name="connsiteX100" fmla="*/ 1152939 w 3721211"/>
                    <a:gd name="connsiteY100" fmla="*/ 95416 h 1630017"/>
                    <a:gd name="connsiteX101" fmla="*/ 1049573 w 3721211"/>
                    <a:gd name="connsiteY101" fmla="*/ 47708 h 1630017"/>
                    <a:gd name="connsiteX102" fmla="*/ 906449 w 3721211"/>
                    <a:gd name="connsiteY102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560320 w 3721211"/>
                    <a:gd name="connsiteY45" fmla="*/ 1216549 h 1630017"/>
                    <a:gd name="connsiteX46" fmla="*/ 2687541 w 3721211"/>
                    <a:gd name="connsiteY46" fmla="*/ 1256306 h 1630017"/>
                    <a:gd name="connsiteX47" fmla="*/ 2782957 w 3721211"/>
                    <a:gd name="connsiteY47" fmla="*/ 1272209 h 1630017"/>
                    <a:gd name="connsiteX48" fmla="*/ 2838616 w 3721211"/>
                    <a:gd name="connsiteY48" fmla="*/ 1327868 h 1630017"/>
                    <a:gd name="connsiteX49" fmla="*/ 2830665 w 3721211"/>
                    <a:gd name="connsiteY49" fmla="*/ 1431235 h 1630017"/>
                    <a:gd name="connsiteX50" fmla="*/ 2894275 w 3721211"/>
                    <a:gd name="connsiteY50" fmla="*/ 1439186 h 1630017"/>
                    <a:gd name="connsiteX51" fmla="*/ 3005593 w 3721211"/>
                    <a:gd name="connsiteY51" fmla="*/ 1327868 h 1630017"/>
                    <a:gd name="connsiteX52" fmla="*/ 3053301 w 3721211"/>
                    <a:gd name="connsiteY52" fmla="*/ 1296063 h 1630017"/>
                    <a:gd name="connsiteX53" fmla="*/ 3116912 w 3721211"/>
                    <a:gd name="connsiteY53" fmla="*/ 1351722 h 1630017"/>
                    <a:gd name="connsiteX54" fmla="*/ 3204376 w 3721211"/>
                    <a:gd name="connsiteY54" fmla="*/ 1407381 h 1630017"/>
                    <a:gd name="connsiteX55" fmla="*/ 3299792 w 3721211"/>
                    <a:gd name="connsiteY55" fmla="*/ 1526650 h 1630017"/>
                    <a:gd name="connsiteX56" fmla="*/ 3379305 w 3721211"/>
                    <a:gd name="connsiteY56" fmla="*/ 1606163 h 1630017"/>
                    <a:gd name="connsiteX57" fmla="*/ 3458818 w 3721211"/>
                    <a:gd name="connsiteY57" fmla="*/ 1630017 h 1630017"/>
                    <a:gd name="connsiteX58" fmla="*/ 3578087 w 3721211"/>
                    <a:gd name="connsiteY58" fmla="*/ 1630017 h 1630017"/>
                    <a:gd name="connsiteX59" fmla="*/ 3617844 w 3721211"/>
                    <a:gd name="connsiteY59" fmla="*/ 1542553 h 1630017"/>
                    <a:gd name="connsiteX60" fmla="*/ 3617844 w 3721211"/>
                    <a:gd name="connsiteY60" fmla="*/ 1375576 h 1630017"/>
                    <a:gd name="connsiteX61" fmla="*/ 3681454 w 3721211"/>
                    <a:gd name="connsiteY61" fmla="*/ 1144988 h 1630017"/>
                    <a:gd name="connsiteX62" fmla="*/ 3657600 w 3721211"/>
                    <a:gd name="connsiteY62" fmla="*/ 938254 h 1630017"/>
                    <a:gd name="connsiteX63" fmla="*/ 3697357 w 3721211"/>
                    <a:gd name="connsiteY63" fmla="*/ 866692 h 1630017"/>
                    <a:gd name="connsiteX64" fmla="*/ 3721211 w 3721211"/>
                    <a:gd name="connsiteY64" fmla="*/ 795130 h 1630017"/>
                    <a:gd name="connsiteX65" fmla="*/ 3721211 w 3721211"/>
                    <a:gd name="connsiteY65" fmla="*/ 707666 h 1630017"/>
                    <a:gd name="connsiteX66" fmla="*/ 3617844 w 3721211"/>
                    <a:gd name="connsiteY66" fmla="*/ 707666 h 1630017"/>
                    <a:gd name="connsiteX67" fmla="*/ 3482672 w 3721211"/>
                    <a:gd name="connsiteY67" fmla="*/ 620202 h 1630017"/>
                    <a:gd name="connsiteX68" fmla="*/ 3411110 w 3721211"/>
                    <a:gd name="connsiteY68" fmla="*/ 588396 h 1630017"/>
                    <a:gd name="connsiteX69" fmla="*/ 3307743 w 3721211"/>
                    <a:gd name="connsiteY69" fmla="*/ 540689 h 1630017"/>
                    <a:gd name="connsiteX70" fmla="*/ 3283889 w 3721211"/>
                    <a:gd name="connsiteY70" fmla="*/ 453224 h 1630017"/>
                    <a:gd name="connsiteX71" fmla="*/ 3315694 w 3721211"/>
                    <a:gd name="connsiteY71" fmla="*/ 469127 h 1630017"/>
                    <a:gd name="connsiteX72" fmla="*/ 3275938 w 3721211"/>
                    <a:gd name="connsiteY72" fmla="*/ 349857 h 1630017"/>
                    <a:gd name="connsiteX73" fmla="*/ 3148717 w 3721211"/>
                    <a:gd name="connsiteY73" fmla="*/ 365760 h 1630017"/>
                    <a:gd name="connsiteX74" fmla="*/ 2989691 w 3721211"/>
                    <a:gd name="connsiteY74" fmla="*/ 310101 h 1630017"/>
                    <a:gd name="connsiteX75" fmla="*/ 2862470 w 3721211"/>
                    <a:gd name="connsiteY75" fmla="*/ 333955 h 1630017"/>
                    <a:gd name="connsiteX76" fmla="*/ 2655736 w 3721211"/>
                    <a:gd name="connsiteY76" fmla="*/ 389614 h 1630017"/>
                    <a:gd name="connsiteX77" fmla="*/ 2528515 w 3721211"/>
                    <a:gd name="connsiteY77" fmla="*/ 429370 h 1630017"/>
                    <a:gd name="connsiteX78" fmla="*/ 2528515 w 3721211"/>
                    <a:gd name="connsiteY78" fmla="*/ 556591 h 1630017"/>
                    <a:gd name="connsiteX79" fmla="*/ 2615979 w 3721211"/>
                    <a:gd name="connsiteY79" fmla="*/ 636104 h 1630017"/>
                    <a:gd name="connsiteX80" fmla="*/ 2615979 w 3721211"/>
                    <a:gd name="connsiteY80" fmla="*/ 659958 h 1630017"/>
                    <a:gd name="connsiteX81" fmla="*/ 2496710 w 3721211"/>
                    <a:gd name="connsiteY81" fmla="*/ 691763 h 1630017"/>
                    <a:gd name="connsiteX82" fmla="*/ 2456953 w 3721211"/>
                    <a:gd name="connsiteY82" fmla="*/ 636104 h 1630017"/>
                    <a:gd name="connsiteX83" fmla="*/ 2425148 w 3721211"/>
                    <a:gd name="connsiteY83" fmla="*/ 485029 h 1630017"/>
                    <a:gd name="connsiteX84" fmla="*/ 2385392 w 3721211"/>
                    <a:gd name="connsiteY84" fmla="*/ 485029 h 1630017"/>
                    <a:gd name="connsiteX85" fmla="*/ 2385392 w 3721211"/>
                    <a:gd name="connsiteY85" fmla="*/ 580445 h 1630017"/>
                    <a:gd name="connsiteX86" fmla="*/ 2289976 w 3721211"/>
                    <a:gd name="connsiteY86" fmla="*/ 516835 h 1630017"/>
                    <a:gd name="connsiteX87" fmla="*/ 2258171 w 3721211"/>
                    <a:gd name="connsiteY87" fmla="*/ 477078 h 1630017"/>
                    <a:gd name="connsiteX88" fmla="*/ 2210463 w 3721211"/>
                    <a:gd name="connsiteY88" fmla="*/ 453224 h 1630017"/>
                    <a:gd name="connsiteX89" fmla="*/ 2170706 w 3721211"/>
                    <a:gd name="connsiteY89" fmla="*/ 405516 h 1630017"/>
                    <a:gd name="connsiteX90" fmla="*/ 2019632 w 3721211"/>
                    <a:gd name="connsiteY90" fmla="*/ 405516 h 1630017"/>
                    <a:gd name="connsiteX91" fmla="*/ 2011680 w 3721211"/>
                    <a:gd name="connsiteY91" fmla="*/ 373711 h 1630017"/>
                    <a:gd name="connsiteX92" fmla="*/ 1948070 w 3721211"/>
                    <a:gd name="connsiteY92" fmla="*/ 357809 h 1630017"/>
                    <a:gd name="connsiteX93" fmla="*/ 1948070 w 3721211"/>
                    <a:gd name="connsiteY93" fmla="*/ 341906 h 1630017"/>
                    <a:gd name="connsiteX94" fmla="*/ 1796995 w 3721211"/>
                    <a:gd name="connsiteY94" fmla="*/ 341906 h 1630017"/>
                    <a:gd name="connsiteX95" fmla="*/ 1677726 w 3721211"/>
                    <a:gd name="connsiteY95" fmla="*/ 333955 h 1630017"/>
                    <a:gd name="connsiteX96" fmla="*/ 1566407 w 3721211"/>
                    <a:gd name="connsiteY96" fmla="*/ 278296 h 1630017"/>
                    <a:gd name="connsiteX97" fmla="*/ 1478943 w 3721211"/>
                    <a:gd name="connsiteY97" fmla="*/ 222636 h 1630017"/>
                    <a:gd name="connsiteX98" fmla="*/ 1431235 w 3721211"/>
                    <a:gd name="connsiteY98" fmla="*/ 198783 h 1630017"/>
                    <a:gd name="connsiteX99" fmla="*/ 1232453 w 3721211"/>
                    <a:gd name="connsiteY99" fmla="*/ 206734 h 1630017"/>
                    <a:gd name="connsiteX100" fmla="*/ 1152939 w 3721211"/>
                    <a:gd name="connsiteY100" fmla="*/ 95416 h 1630017"/>
                    <a:gd name="connsiteX101" fmla="*/ 1049573 w 3721211"/>
                    <a:gd name="connsiteY101" fmla="*/ 47708 h 1630017"/>
                    <a:gd name="connsiteX102" fmla="*/ 906449 w 3721211"/>
                    <a:gd name="connsiteY102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37684 w 3721211"/>
                    <a:gd name="connsiteY45" fmla="*/ 795130 h 1630017"/>
                    <a:gd name="connsiteX46" fmla="*/ 2560320 w 3721211"/>
                    <a:gd name="connsiteY46" fmla="*/ 1216549 h 1630017"/>
                    <a:gd name="connsiteX47" fmla="*/ 2687541 w 3721211"/>
                    <a:gd name="connsiteY47" fmla="*/ 1256306 h 1630017"/>
                    <a:gd name="connsiteX48" fmla="*/ 2782957 w 3721211"/>
                    <a:gd name="connsiteY48" fmla="*/ 1272209 h 1630017"/>
                    <a:gd name="connsiteX49" fmla="*/ 2838616 w 3721211"/>
                    <a:gd name="connsiteY49" fmla="*/ 1327868 h 1630017"/>
                    <a:gd name="connsiteX50" fmla="*/ 2830665 w 3721211"/>
                    <a:gd name="connsiteY50" fmla="*/ 1431235 h 1630017"/>
                    <a:gd name="connsiteX51" fmla="*/ 2894275 w 3721211"/>
                    <a:gd name="connsiteY51" fmla="*/ 1439186 h 1630017"/>
                    <a:gd name="connsiteX52" fmla="*/ 3005593 w 3721211"/>
                    <a:gd name="connsiteY52" fmla="*/ 1327868 h 1630017"/>
                    <a:gd name="connsiteX53" fmla="*/ 3053301 w 3721211"/>
                    <a:gd name="connsiteY53" fmla="*/ 1296063 h 1630017"/>
                    <a:gd name="connsiteX54" fmla="*/ 3116912 w 3721211"/>
                    <a:gd name="connsiteY54" fmla="*/ 1351722 h 1630017"/>
                    <a:gd name="connsiteX55" fmla="*/ 3204376 w 3721211"/>
                    <a:gd name="connsiteY55" fmla="*/ 1407381 h 1630017"/>
                    <a:gd name="connsiteX56" fmla="*/ 3299792 w 3721211"/>
                    <a:gd name="connsiteY56" fmla="*/ 1526650 h 1630017"/>
                    <a:gd name="connsiteX57" fmla="*/ 3379305 w 3721211"/>
                    <a:gd name="connsiteY57" fmla="*/ 1606163 h 1630017"/>
                    <a:gd name="connsiteX58" fmla="*/ 3458818 w 3721211"/>
                    <a:gd name="connsiteY58" fmla="*/ 1630017 h 1630017"/>
                    <a:gd name="connsiteX59" fmla="*/ 3578087 w 3721211"/>
                    <a:gd name="connsiteY59" fmla="*/ 1630017 h 1630017"/>
                    <a:gd name="connsiteX60" fmla="*/ 3617844 w 3721211"/>
                    <a:gd name="connsiteY60" fmla="*/ 1542553 h 1630017"/>
                    <a:gd name="connsiteX61" fmla="*/ 3617844 w 3721211"/>
                    <a:gd name="connsiteY61" fmla="*/ 1375576 h 1630017"/>
                    <a:gd name="connsiteX62" fmla="*/ 3681454 w 3721211"/>
                    <a:gd name="connsiteY62" fmla="*/ 1144988 h 1630017"/>
                    <a:gd name="connsiteX63" fmla="*/ 3657600 w 3721211"/>
                    <a:gd name="connsiteY63" fmla="*/ 938254 h 1630017"/>
                    <a:gd name="connsiteX64" fmla="*/ 3697357 w 3721211"/>
                    <a:gd name="connsiteY64" fmla="*/ 866692 h 1630017"/>
                    <a:gd name="connsiteX65" fmla="*/ 3721211 w 3721211"/>
                    <a:gd name="connsiteY65" fmla="*/ 795130 h 1630017"/>
                    <a:gd name="connsiteX66" fmla="*/ 3721211 w 3721211"/>
                    <a:gd name="connsiteY66" fmla="*/ 707666 h 1630017"/>
                    <a:gd name="connsiteX67" fmla="*/ 3617844 w 3721211"/>
                    <a:gd name="connsiteY67" fmla="*/ 707666 h 1630017"/>
                    <a:gd name="connsiteX68" fmla="*/ 3482672 w 3721211"/>
                    <a:gd name="connsiteY68" fmla="*/ 620202 h 1630017"/>
                    <a:gd name="connsiteX69" fmla="*/ 3411110 w 3721211"/>
                    <a:gd name="connsiteY69" fmla="*/ 588396 h 1630017"/>
                    <a:gd name="connsiteX70" fmla="*/ 3307743 w 3721211"/>
                    <a:gd name="connsiteY70" fmla="*/ 540689 h 1630017"/>
                    <a:gd name="connsiteX71" fmla="*/ 3283889 w 3721211"/>
                    <a:gd name="connsiteY71" fmla="*/ 453224 h 1630017"/>
                    <a:gd name="connsiteX72" fmla="*/ 3315694 w 3721211"/>
                    <a:gd name="connsiteY72" fmla="*/ 469127 h 1630017"/>
                    <a:gd name="connsiteX73" fmla="*/ 3275938 w 3721211"/>
                    <a:gd name="connsiteY73" fmla="*/ 349857 h 1630017"/>
                    <a:gd name="connsiteX74" fmla="*/ 3148717 w 3721211"/>
                    <a:gd name="connsiteY74" fmla="*/ 365760 h 1630017"/>
                    <a:gd name="connsiteX75" fmla="*/ 2989691 w 3721211"/>
                    <a:gd name="connsiteY75" fmla="*/ 310101 h 1630017"/>
                    <a:gd name="connsiteX76" fmla="*/ 2862470 w 3721211"/>
                    <a:gd name="connsiteY76" fmla="*/ 333955 h 1630017"/>
                    <a:gd name="connsiteX77" fmla="*/ 2655736 w 3721211"/>
                    <a:gd name="connsiteY77" fmla="*/ 389614 h 1630017"/>
                    <a:gd name="connsiteX78" fmla="*/ 2528515 w 3721211"/>
                    <a:gd name="connsiteY78" fmla="*/ 429370 h 1630017"/>
                    <a:gd name="connsiteX79" fmla="*/ 2528515 w 3721211"/>
                    <a:gd name="connsiteY79" fmla="*/ 556591 h 1630017"/>
                    <a:gd name="connsiteX80" fmla="*/ 2615979 w 3721211"/>
                    <a:gd name="connsiteY80" fmla="*/ 636104 h 1630017"/>
                    <a:gd name="connsiteX81" fmla="*/ 2615979 w 3721211"/>
                    <a:gd name="connsiteY81" fmla="*/ 659958 h 1630017"/>
                    <a:gd name="connsiteX82" fmla="*/ 2496710 w 3721211"/>
                    <a:gd name="connsiteY82" fmla="*/ 691763 h 1630017"/>
                    <a:gd name="connsiteX83" fmla="*/ 2456953 w 3721211"/>
                    <a:gd name="connsiteY83" fmla="*/ 636104 h 1630017"/>
                    <a:gd name="connsiteX84" fmla="*/ 2425148 w 3721211"/>
                    <a:gd name="connsiteY84" fmla="*/ 485029 h 1630017"/>
                    <a:gd name="connsiteX85" fmla="*/ 2385392 w 3721211"/>
                    <a:gd name="connsiteY85" fmla="*/ 485029 h 1630017"/>
                    <a:gd name="connsiteX86" fmla="*/ 2385392 w 3721211"/>
                    <a:gd name="connsiteY86" fmla="*/ 580445 h 1630017"/>
                    <a:gd name="connsiteX87" fmla="*/ 2289976 w 3721211"/>
                    <a:gd name="connsiteY87" fmla="*/ 516835 h 1630017"/>
                    <a:gd name="connsiteX88" fmla="*/ 2258171 w 3721211"/>
                    <a:gd name="connsiteY88" fmla="*/ 477078 h 1630017"/>
                    <a:gd name="connsiteX89" fmla="*/ 2210463 w 3721211"/>
                    <a:gd name="connsiteY89" fmla="*/ 453224 h 1630017"/>
                    <a:gd name="connsiteX90" fmla="*/ 2170706 w 3721211"/>
                    <a:gd name="connsiteY90" fmla="*/ 405516 h 1630017"/>
                    <a:gd name="connsiteX91" fmla="*/ 2019632 w 3721211"/>
                    <a:gd name="connsiteY91" fmla="*/ 405516 h 1630017"/>
                    <a:gd name="connsiteX92" fmla="*/ 2011680 w 3721211"/>
                    <a:gd name="connsiteY92" fmla="*/ 373711 h 1630017"/>
                    <a:gd name="connsiteX93" fmla="*/ 1948070 w 3721211"/>
                    <a:gd name="connsiteY93" fmla="*/ 357809 h 1630017"/>
                    <a:gd name="connsiteX94" fmla="*/ 1948070 w 3721211"/>
                    <a:gd name="connsiteY94" fmla="*/ 341906 h 1630017"/>
                    <a:gd name="connsiteX95" fmla="*/ 1796995 w 3721211"/>
                    <a:gd name="connsiteY95" fmla="*/ 341906 h 1630017"/>
                    <a:gd name="connsiteX96" fmla="*/ 1677726 w 3721211"/>
                    <a:gd name="connsiteY96" fmla="*/ 333955 h 1630017"/>
                    <a:gd name="connsiteX97" fmla="*/ 1566407 w 3721211"/>
                    <a:gd name="connsiteY97" fmla="*/ 278296 h 1630017"/>
                    <a:gd name="connsiteX98" fmla="*/ 1478943 w 3721211"/>
                    <a:gd name="connsiteY98" fmla="*/ 222636 h 1630017"/>
                    <a:gd name="connsiteX99" fmla="*/ 1431235 w 3721211"/>
                    <a:gd name="connsiteY99" fmla="*/ 198783 h 1630017"/>
                    <a:gd name="connsiteX100" fmla="*/ 1232453 w 3721211"/>
                    <a:gd name="connsiteY100" fmla="*/ 206734 h 1630017"/>
                    <a:gd name="connsiteX101" fmla="*/ 1152939 w 3721211"/>
                    <a:gd name="connsiteY101" fmla="*/ 95416 h 1630017"/>
                    <a:gd name="connsiteX102" fmla="*/ 1049573 w 3721211"/>
                    <a:gd name="connsiteY102" fmla="*/ 47708 h 1630017"/>
                    <a:gd name="connsiteX103" fmla="*/ 906449 w 3721211"/>
                    <a:gd name="connsiteY103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560320 w 3721211"/>
                    <a:gd name="connsiteY46" fmla="*/ 1216549 h 1630017"/>
                    <a:gd name="connsiteX47" fmla="*/ 2687541 w 3721211"/>
                    <a:gd name="connsiteY47" fmla="*/ 1256306 h 1630017"/>
                    <a:gd name="connsiteX48" fmla="*/ 2782957 w 3721211"/>
                    <a:gd name="connsiteY48" fmla="*/ 1272209 h 1630017"/>
                    <a:gd name="connsiteX49" fmla="*/ 2838616 w 3721211"/>
                    <a:gd name="connsiteY49" fmla="*/ 1327868 h 1630017"/>
                    <a:gd name="connsiteX50" fmla="*/ 2830665 w 3721211"/>
                    <a:gd name="connsiteY50" fmla="*/ 1431235 h 1630017"/>
                    <a:gd name="connsiteX51" fmla="*/ 2894275 w 3721211"/>
                    <a:gd name="connsiteY51" fmla="*/ 1439186 h 1630017"/>
                    <a:gd name="connsiteX52" fmla="*/ 3005593 w 3721211"/>
                    <a:gd name="connsiteY52" fmla="*/ 1327868 h 1630017"/>
                    <a:gd name="connsiteX53" fmla="*/ 3053301 w 3721211"/>
                    <a:gd name="connsiteY53" fmla="*/ 1296063 h 1630017"/>
                    <a:gd name="connsiteX54" fmla="*/ 3116912 w 3721211"/>
                    <a:gd name="connsiteY54" fmla="*/ 1351722 h 1630017"/>
                    <a:gd name="connsiteX55" fmla="*/ 3204376 w 3721211"/>
                    <a:gd name="connsiteY55" fmla="*/ 1407381 h 1630017"/>
                    <a:gd name="connsiteX56" fmla="*/ 3299792 w 3721211"/>
                    <a:gd name="connsiteY56" fmla="*/ 1526650 h 1630017"/>
                    <a:gd name="connsiteX57" fmla="*/ 3379305 w 3721211"/>
                    <a:gd name="connsiteY57" fmla="*/ 1606163 h 1630017"/>
                    <a:gd name="connsiteX58" fmla="*/ 3458818 w 3721211"/>
                    <a:gd name="connsiteY58" fmla="*/ 1630017 h 1630017"/>
                    <a:gd name="connsiteX59" fmla="*/ 3578087 w 3721211"/>
                    <a:gd name="connsiteY59" fmla="*/ 1630017 h 1630017"/>
                    <a:gd name="connsiteX60" fmla="*/ 3617844 w 3721211"/>
                    <a:gd name="connsiteY60" fmla="*/ 1542553 h 1630017"/>
                    <a:gd name="connsiteX61" fmla="*/ 3617844 w 3721211"/>
                    <a:gd name="connsiteY61" fmla="*/ 1375576 h 1630017"/>
                    <a:gd name="connsiteX62" fmla="*/ 3681454 w 3721211"/>
                    <a:gd name="connsiteY62" fmla="*/ 1144988 h 1630017"/>
                    <a:gd name="connsiteX63" fmla="*/ 3657600 w 3721211"/>
                    <a:gd name="connsiteY63" fmla="*/ 938254 h 1630017"/>
                    <a:gd name="connsiteX64" fmla="*/ 3697357 w 3721211"/>
                    <a:gd name="connsiteY64" fmla="*/ 866692 h 1630017"/>
                    <a:gd name="connsiteX65" fmla="*/ 3721211 w 3721211"/>
                    <a:gd name="connsiteY65" fmla="*/ 795130 h 1630017"/>
                    <a:gd name="connsiteX66" fmla="*/ 3721211 w 3721211"/>
                    <a:gd name="connsiteY66" fmla="*/ 707666 h 1630017"/>
                    <a:gd name="connsiteX67" fmla="*/ 3617844 w 3721211"/>
                    <a:gd name="connsiteY67" fmla="*/ 707666 h 1630017"/>
                    <a:gd name="connsiteX68" fmla="*/ 3482672 w 3721211"/>
                    <a:gd name="connsiteY68" fmla="*/ 620202 h 1630017"/>
                    <a:gd name="connsiteX69" fmla="*/ 3411110 w 3721211"/>
                    <a:gd name="connsiteY69" fmla="*/ 588396 h 1630017"/>
                    <a:gd name="connsiteX70" fmla="*/ 3307743 w 3721211"/>
                    <a:gd name="connsiteY70" fmla="*/ 540689 h 1630017"/>
                    <a:gd name="connsiteX71" fmla="*/ 3283889 w 3721211"/>
                    <a:gd name="connsiteY71" fmla="*/ 453224 h 1630017"/>
                    <a:gd name="connsiteX72" fmla="*/ 3315694 w 3721211"/>
                    <a:gd name="connsiteY72" fmla="*/ 469127 h 1630017"/>
                    <a:gd name="connsiteX73" fmla="*/ 3275938 w 3721211"/>
                    <a:gd name="connsiteY73" fmla="*/ 349857 h 1630017"/>
                    <a:gd name="connsiteX74" fmla="*/ 3148717 w 3721211"/>
                    <a:gd name="connsiteY74" fmla="*/ 365760 h 1630017"/>
                    <a:gd name="connsiteX75" fmla="*/ 2989691 w 3721211"/>
                    <a:gd name="connsiteY75" fmla="*/ 310101 h 1630017"/>
                    <a:gd name="connsiteX76" fmla="*/ 2862470 w 3721211"/>
                    <a:gd name="connsiteY76" fmla="*/ 333955 h 1630017"/>
                    <a:gd name="connsiteX77" fmla="*/ 2655736 w 3721211"/>
                    <a:gd name="connsiteY77" fmla="*/ 389614 h 1630017"/>
                    <a:gd name="connsiteX78" fmla="*/ 2528515 w 3721211"/>
                    <a:gd name="connsiteY78" fmla="*/ 429370 h 1630017"/>
                    <a:gd name="connsiteX79" fmla="*/ 2528515 w 3721211"/>
                    <a:gd name="connsiteY79" fmla="*/ 556591 h 1630017"/>
                    <a:gd name="connsiteX80" fmla="*/ 2615979 w 3721211"/>
                    <a:gd name="connsiteY80" fmla="*/ 636104 h 1630017"/>
                    <a:gd name="connsiteX81" fmla="*/ 2615979 w 3721211"/>
                    <a:gd name="connsiteY81" fmla="*/ 659958 h 1630017"/>
                    <a:gd name="connsiteX82" fmla="*/ 2496710 w 3721211"/>
                    <a:gd name="connsiteY82" fmla="*/ 691763 h 1630017"/>
                    <a:gd name="connsiteX83" fmla="*/ 2456953 w 3721211"/>
                    <a:gd name="connsiteY83" fmla="*/ 636104 h 1630017"/>
                    <a:gd name="connsiteX84" fmla="*/ 2425148 w 3721211"/>
                    <a:gd name="connsiteY84" fmla="*/ 485029 h 1630017"/>
                    <a:gd name="connsiteX85" fmla="*/ 2385392 w 3721211"/>
                    <a:gd name="connsiteY85" fmla="*/ 485029 h 1630017"/>
                    <a:gd name="connsiteX86" fmla="*/ 2385392 w 3721211"/>
                    <a:gd name="connsiteY86" fmla="*/ 580445 h 1630017"/>
                    <a:gd name="connsiteX87" fmla="*/ 2289976 w 3721211"/>
                    <a:gd name="connsiteY87" fmla="*/ 516835 h 1630017"/>
                    <a:gd name="connsiteX88" fmla="*/ 2258171 w 3721211"/>
                    <a:gd name="connsiteY88" fmla="*/ 477078 h 1630017"/>
                    <a:gd name="connsiteX89" fmla="*/ 2210463 w 3721211"/>
                    <a:gd name="connsiteY89" fmla="*/ 453224 h 1630017"/>
                    <a:gd name="connsiteX90" fmla="*/ 2170706 w 3721211"/>
                    <a:gd name="connsiteY90" fmla="*/ 405516 h 1630017"/>
                    <a:gd name="connsiteX91" fmla="*/ 2019632 w 3721211"/>
                    <a:gd name="connsiteY91" fmla="*/ 405516 h 1630017"/>
                    <a:gd name="connsiteX92" fmla="*/ 2011680 w 3721211"/>
                    <a:gd name="connsiteY92" fmla="*/ 373711 h 1630017"/>
                    <a:gd name="connsiteX93" fmla="*/ 1948070 w 3721211"/>
                    <a:gd name="connsiteY93" fmla="*/ 357809 h 1630017"/>
                    <a:gd name="connsiteX94" fmla="*/ 1948070 w 3721211"/>
                    <a:gd name="connsiteY94" fmla="*/ 341906 h 1630017"/>
                    <a:gd name="connsiteX95" fmla="*/ 1796995 w 3721211"/>
                    <a:gd name="connsiteY95" fmla="*/ 341906 h 1630017"/>
                    <a:gd name="connsiteX96" fmla="*/ 1677726 w 3721211"/>
                    <a:gd name="connsiteY96" fmla="*/ 333955 h 1630017"/>
                    <a:gd name="connsiteX97" fmla="*/ 1566407 w 3721211"/>
                    <a:gd name="connsiteY97" fmla="*/ 278296 h 1630017"/>
                    <a:gd name="connsiteX98" fmla="*/ 1478943 w 3721211"/>
                    <a:gd name="connsiteY98" fmla="*/ 222636 h 1630017"/>
                    <a:gd name="connsiteX99" fmla="*/ 1431235 w 3721211"/>
                    <a:gd name="connsiteY99" fmla="*/ 198783 h 1630017"/>
                    <a:gd name="connsiteX100" fmla="*/ 1232453 w 3721211"/>
                    <a:gd name="connsiteY100" fmla="*/ 206734 h 1630017"/>
                    <a:gd name="connsiteX101" fmla="*/ 1152939 w 3721211"/>
                    <a:gd name="connsiteY101" fmla="*/ 95416 h 1630017"/>
                    <a:gd name="connsiteX102" fmla="*/ 1049573 w 3721211"/>
                    <a:gd name="connsiteY102" fmla="*/ 47708 h 1630017"/>
                    <a:gd name="connsiteX103" fmla="*/ 906449 w 3721211"/>
                    <a:gd name="connsiteY103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409246 w 3721211"/>
                    <a:gd name="connsiteY46" fmla="*/ 803082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409246 w 3721211"/>
                    <a:gd name="connsiteY46" fmla="*/ 811034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687541 w 3721211"/>
                    <a:gd name="connsiteY48" fmla="*/ 1256306 h 1630017"/>
                    <a:gd name="connsiteX49" fmla="*/ 2782957 w 3721211"/>
                    <a:gd name="connsiteY49" fmla="*/ 1272209 h 1630017"/>
                    <a:gd name="connsiteX50" fmla="*/ 2838616 w 3721211"/>
                    <a:gd name="connsiteY50" fmla="*/ 1327868 h 1630017"/>
                    <a:gd name="connsiteX51" fmla="*/ 2830665 w 3721211"/>
                    <a:gd name="connsiteY51" fmla="*/ 1431235 h 1630017"/>
                    <a:gd name="connsiteX52" fmla="*/ 2894275 w 3721211"/>
                    <a:gd name="connsiteY52" fmla="*/ 1439186 h 1630017"/>
                    <a:gd name="connsiteX53" fmla="*/ 3005593 w 3721211"/>
                    <a:gd name="connsiteY53" fmla="*/ 1327868 h 1630017"/>
                    <a:gd name="connsiteX54" fmla="*/ 3053301 w 3721211"/>
                    <a:gd name="connsiteY54" fmla="*/ 1296063 h 1630017"/>
                    <a:gd name="connsiteX55" fmla="*/ 3116912 w 3721211"/>
                    <a:gd name="connsiteY55" fmla="*/ 1351722 h 1630017"/>
                    <a:gd name="connsiteX56" fmla="*/ 3204376 w 3721211"/>
                    <a:gd name="connsiteY56" fmla="*/ 1407381 h 1630017"/>
                    <a:gd name="connsiteX57" fmla="*/ 3299792 w 3721211"/>
                    <a:gd name="connsiteY57" fmla="*/ 1526650 h 1630017"/>
                    <a:gd name="connsiteX58" fmla="*/ 3379305 w 3721211"/>
                    <a:gd name="connsiteY58" fmla="*/ 1606163 h 1630017"/>
                    <a:gd name="connsiteX59" fmla="*/ 3458818 w 3721211"/>
                    <a:gd name="connsiteY59" fmla="*/ 1630017 h 1630017"/>
                    <a:gd name="connsiteX60" fmla="*/ 3578087 w 3721211"/>
                    <a:gd name="connsiteY60" fmla="*/ 1630017 h 1630017"/>
                    <a:gd name="connsiteX61" fmla="*/ 3617844 w 3721211"/>
                    <a:gd name="connsiteY61" fmla="*/ 1542553 h 1630017"/>
                    <a:gd name="connsiteX62" fmla="*/ 3617844 w 3721211"/>
                    <a:gd name="connsiteY62" fmla="*/ 1375576 h 1630017"/>
                    <a:gd name="connsiteX63" fmla="*/ 3681454 w 3721211"/>
                    <a:gd name="connsiteY63" fmla="*/ 1144988 h 1630017"/>
                    <a:gd name="connsiteX64" fmla="*/ 3657600 w 3721211"/>
                    <a:gd name="connsiteY64" fmla="*/ 938254 h 1630017"/>
                    <a:gd name="connsiteX65" fmla="*/ 3697357 w 3721211"/>
                    <a:gd name="connsiteY65" fmla="*/ 866692 h 1630017"/>
                    <a:gd name="connsiteX66" fmla="*/ 3721211 w 3721211"/>
                    <a:gd name="connsiteY66" fmla="*/ 795130 h 1630017"/>
                    <a:gd name="connsiteX67" fmla="*/ 3721211 w 3721211"/>
                    <a:gd name="connsiteY67" fmla="*/ 707666 h 1630017"/>
                    <a:gd name="connsiteX68" fmla="*/ 3617844 w 3721211"/>
                    <a:gd name="connsiteY68" fmla="*/ 707666 h 1630017"/>
                    <a:gd name="connsiteX69" fmla="*/ 3482672 w 3721211"/>
                    <a:gd name="connsiteY69" fmla="*/ 620202 h 1630017"/>
                    <a:gd name="connsiteX70" fmla="*/ 3411110 w 3721211"/>
                    <a:gd name="connsiteY70" fmla="*/ 588396 h 1630017"/>
                    <a:gd name="connsiteX71" fmla="*/ 3307743 w 3721211"/>
                    <a:gd name="connsiteY71" fmla="*/ 540689 h 1630017"/>
                    <a:gd name="connsiteX72" fmla="*/ 3283889 w 3721211"/>
                    <a:gd name="connsiteY72" fmla="*/ 453224 h 1630017"/>
                    <a:gd name="connsiteX73" fmla="*/ 3315694 w 3721211"/>
                    <a:gd name="connsiteY73" fmla="*/ 469127 h 1630017"/>
                    <a:gd name="connsiteX74" fmla="*/ 3275938 w 3721211"/>
                    <a:gd name="connsiteY74" fmla="*/ 349857 h 1630017"/>
                    <a:gd name="connsiteX75" fmla="*/ 3148717 w 3721211"/>
                    <a:gd name="connsiteY75" fmla="*/ 365760 h 1630017"/>
                    <a:gd name="connsiteX76" fmla="*/ 2989691 w 3721211"/>
                    <a:gd name="connsiteY76" fmla="*/ 310101 h 1630017"/>
                    <a:gd name="connsiteX77" fmla="*/ 2862470 w 3721211"/>
                    <a:gd name="connsiteY77" fmla="*/ 333955 h 1630017"/>
                    <a:gd name="connsiteX78" fmla="*/ 2655736 w 3721211"/>
                    <a:gd name="connsiteY78" fmla="*/ 389614 h 1630017"/>
                    <a:gd name="connsiteX79" fmla="*/ 2528515 w 3721211"/>
                    <a:gd name="connsiteY79" fmla="*/ 429370 h 1630017"/>
                    <a:gd name="connsiteX80" fmla="*/ 2528515 w 3721211"/>
                    <a:gd name="connsiteY80" fmla="*/ 556591 h 1630017"/>
                    <a:gd name="connsiteX81" fmla="*/ 2615979 w 3721211"/>
                    <a:gd name="connsiteY81" fmla="*/ 636104 h 1630017"/>
                    <a:gd name="connsiteX82" fmla="*/ 2615979 w 3721211"/>
                    <a:gd name="connsiteY82" fmla="*/ 659958 h 1630017"/>
                    <a:gd name="connsiteX83" fmla="*/ 2496710 w 3721211"/>
                    <a:gd name="connsiteY83" fmla="*/ 691763 h 1630017"/>
                    <a:gd name="connsiteX84" fmla="*/ 2456953 w 3721211"/>
                    <a:gd name="connsiteY84" fmla="*/ 636104 h 1630017"/>
                    <a:gd name="connsiteX85" fmla="*/ 2425148 w 3721211"/>
                    <a:gd name="connsiteY85" fmla="*/ 485029 h 1630017"/>
                    <a:gd name="connsiteX86" fmla="*/ 2385392 w 3721211"/>
                    <a:gd name="connsiteY86" fmla="*/ 485029 h 1630017"/>
                    <a:gd name="connsiteX87" fmla="*/ 2385392 w 3721211"/>
                    <a:gd name="connsiteY87" fmla="*/ 580445 h 1630017"/>
                    <a:gd name="connsiteX88" fmla="*/ 2289976 w 3721211"/>
                    <a:gd name="connsiteY88" fmla="*/ 516835 h 1630017"/>
                    <a:gd name="connsiteX89" fmla="*/ 2258171 w 3721211"/>
                    <a:gd name="connsiteY89" fmla="*/ 477078 h 1630017"/>
                    <a:gd name="connsiteX90" fmla="*/ 2210463 w 3721211"/>
                    <a:gd name="connsiteY90" fmla="*/ 453224 h 1630017"/>
                    <a:gd name="connsiteX91" fmla="*/ 2170706 w 3721211"/>
                    <a:gd name="connsiteY91" fmla="*/ 405516 h 1630017"/>
                    <a:gd name="connsiteX92" fmla="*/ 2019632 w 3721211"/>
                    <a:gd name="connsiteY92" fmla="*/ 405516 h 1630017"/>
                    <a:gd name="connsiteX93" fmla="*/ 2011680 w 3721211"/>
                    <a:gd name="connsiteY93" fmla="*/ 373711 h 1630017"/>
                    <a:gd name="connsiteX94" fmla="*/ 1948070 w 3721211"/>
                    <a:gd name="connsiteY94" fmla="*/ 357809 h 1630017"/>
                    <a:gd name="connsiteX95" fmla="*/ 1948070 w 3721211"/>
                    <a:gd name="connsiteY95" fmla="*/ 341906 h 1630017"/>
                    <a:gd name="connsiteX96" fmla="*/ 1796995 w 3721211"/>
                    <a:gd name="connsiteY96" fmla="*/ 341906 h 1630017"/>
                    <a:gd name="connsiteX97" fmla="*/ 1677726 w 3721211"/>
                    <a:gd name="connsiteY97" fmla="*/ 333955 h 1630017"/>
                    <a:gd name="connsiteX98" fmla="*/ 1566407 w 3721211"/>
                    <a:gd name="connsiteY98" fmla="*/ 278296 h 1630017"/>
                    <a:gd name="connsiteX99" fmla="*/ 1478943 w 3721211"/>
                    <a:gd name="connsiteY99" fmla="*/ 222636 h 1630017"/>
                    <a:gd name="connsiteX100" fmla="*/ 1431235 w 3721211"/>
                    <a:gd name="connsiteY100" fmla="*/ 198783 h 1630017"/>
                    <a:gd name="connsiteX101" fmla="*/ 1232453 w 3721211"/>
                    <a:gd name="connsiteY101" fmla="*/ 206734 h 1630017"/>
                    <a:gd name="connsiteX102" fmla="*/ 1152939 w 3721211"/>
                    <a:gd name="connsiteY102" fmla="*/ 95416 h 1630017"/>
                    <a:gd name="connsiteX103" fmla="*/ 1049573 w 3721211"/>
                    <a:gd name="connsiteY103" fmla="*/ 47708 h 1630017"/>
                    <a:gd name="connsiteX104" fmla="*/ 906449 w 3721211"/>
                    <a:gd name="connsiteY104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441051 w 3721211"/>
                    <a:gd name="connsiteY48" fmla="*/ 922351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377440 w 3721211"/>
                    <a:gd name="connsiteY49" fmla="*/ 914400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560320 w 3721211"/>
                    <a:gd name="connsiteY47" fmla="*/ 1216549 h 1630017"/>
                    <a:gd name="connsiteX48" fmla="*/ 2329733 w 3721211"/>
                    <a:gd name="connsiteY48" fmla="*/ 826935 h 1630017"/>
                    <a:gd name="connsiteX49" fmla="*/ 2353586 w 3721211"/>
                    <a:gd name="connsiteY49" fmla="*/ 1073426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687541 w 3721211"/>
                    <a:gd name="connsiteY49" fmla="*/ 1256306 h 1630017"/>
                    <a:gd name="connsiteX50" fmla="*/ 2782957 w 3721211"/>
                    <a:gd name="connsiteY50" fmla="*/ 1272209 h 1630017"/>
                    <a:gd name="connsiteX51" fmla="*/ 2838616 w 3721211"/>
                    <a:gd name="connsiteY51" fmla="*/ 1327868 h 1630017"/>
                    <a:gd name="connsiteX52" fmla="*/ 2830665 w 3721211"/>
                    <a:gd name="connsiteY52" fmla="*/ 1431235 h 1630017"/>
                    <a:gd name="connsiteX53" fmla="*/ 2894275 w 3721211"/>
                    <a:gd name="connsiteY53" fmla="*/ 1439186 h 1630017"/>
                    <a:gd name="connsiteX54" fmla="*/ 3005593 w 3721211"/>
                    <a:gd name="connsiteY54" fmla="*/ 1327868 h 1630017"/>
                    <a:gd name="connsiteX55" fmla="*/ 3053301 w 3721211"/>
                    <a:gd name="connsiteY55" fmla="*/ 1296063 h 1630017"/>
                    <a:gd name="connsiteX56" fmla="*/ 3116912 w 3721211"/>
                    <a:gd name="connsiteY56" fmla="*/ 1351722 h 1630017"/>
                    <a:gd name="connsiteX57" fmla="*/ 3204376 w 3721211"/>
                    <a:gd name="connsiteY57" fmla="*/ 1407381 h 1630017"/>
                    <a:gd name="connsiteX58" fmla="*/ 3299792 w 3721211"/>
                    <a:gd name="connsiteY58" fmla="*/ 1526650 h 1630017"/>
                    <a:gd name="connsiteX59" fmla="*/ 3379305 w 3721211"/>
                    <a:gd name="connsiteY59" fmla="*/ 1606163 h 1630017"/>
                    <a:gd name="connsiteX60" fmla="*/ 3458818 w 3721211"/>
                    <a:gd name="connsiteY60" fmla="*/ 1630017 h 1630017"/>
                    <a:gd name="connsiteX61" fmla="*/ 3578087 w 3721211"/>
                    <a:gd name="connsiteY61" fmla="*/ 1630017 h 1630017"/>
                    <a:gd name="connsiteX62" fmla="*/ 3617844 w 3721211"/>
                    <a:gd name="connsiteY62" fmla="*/ 1542553 h 1630017"/>
                    <a:gd name="connsiteX63" fmla="*/ 3617844 w 3721211"/>
                    <a:gd name="connsiteY63" fmla="*/ 1375576 h 1630017"/>
                    <a:gd name="connsiteX64" fmla="*/ 3681454 w 3721211"/>
                    <a:gd name="connsiteY64" fmla="*/ 1144988 h 1630017"/>
                    <a:gd name="connsiteX65" fmla="*/ 3657600 w 3721211"/>
                    <a:gd name="connsiteY65" fmla="*/ 938254 h 1630017"/>
                    <a:gd name="connsiteX66" fmla="*/ 3697357 w 3721211"/>
                    <a:gd name="connsiteY66" fmla="*/ 866692 h 1630017"/>
                    <a:gd name="connsiteX67" fmla="*/ 3721211 w 3721211"/>
                    <a:gd name="connsiteY67" fmla="*/ 795130 h 1630017"/>
                    <a:gd name="connsiteX68" fmla="*/ 3721211 w 3721211"/>
                    <a:gd name="connsiteY68" fmla="*/ 707666 h 1630017"/>
                    <a:gd name="connsiteX69" fmla="*/ 3617844 w 3721211"/>
                    <a:gd name="connsiteY69" fmla="*/ 707666 h 1630017"/>
                    <a:gd name="connsiteX70" fmla="*/ 3482672 w 3721211"/>
                    <a:gd name="connsiteY70" fmla="*/ 620202 h 1630017"/>
                    <a:gd name="connsiteX71" fmla="*/ 3411110 w 3721211"/>
                    <a:gd name="connsiteY71" fmla="*/ 588396 h 1630017"/>
                    <a:gd name="connsiteX72" fmla="*/ 3307743 w 3721211"/>
                    <a:gd name="connsiteY72" fmla="*/ 540689 h 1630017"/>
                    <a:gd name="connsiteX73" fmla="*/ 3283889 w 3721211"/>
                    <a:gd name="connsiteY73" fmla="*/ 453224 h 1630017"/>
                    <a:gd name="connsiteX74" fmla="*/ 3315694 w 3721211"/>
                    <a:gd name="connsiteY74" fmla="*/ 469127 h 1630017"/>
                    <a:gd name="connsiteX75" fmla="*/ 3275938 w 3721211"/>
                    <a:gd name="connsiteY75" fmla="*/ 349857 h 1630017"/>
                    <a:gd name="connsiteX76" fmla="*/ 3148717 w 3721211"/>
                    <a:gd name="connsiteY76" fmla="*/ 365760 h 1630017"/>
                    <a:gd name="connsiteX77" fmla="*/ 2989691 w 3721211"/>
                    <a:gd name="connsiteY77" fmla="*/ 310101 h 1630017"/>
                    <a:gd name="connsiteX78" fmla="*/ 2862470 w 3721211"/>
                    <a:gd name="connsiteY78" fmla="*/ 333955 h 1630017"/>
                    <a:gd name="connsiteX79" fmla="*/ 2655736 w 3721211"/>
                    <a:gd name="connsiteY79" fmla="*/ 389614 h 1630017"/>
                    <a:gd name="connsiteX80" fmla="*/ 2528515 w 3721211"/>
                    <a:gd name="connsiteY80" fmla="*/ 429370 h 1630017"/>
                    <a:gd name="connsiteX81" fmla="*/ 2528515 w 3721211"/>
                    <a:gd name="connsiteY81" fmla="*/ 556591 h 1630017"/>
                    <a:gd name="connsiteX82" fmla="*/ 2615979 w 3721211"/>
                    <a:gd name="connsiteY82" fmla="*/ 636104 h 1630017"/>
                    <a:gd name="connsiteX83" fmla="*/ 2615979 w 3721211"/>
                    <a:gd name="connsiteY83" fmla="*/ 659958 h 1630017"/>
                    <a:gd name="connsiteX84" fmla="*/ 2496710 w 3721211"/>
                    <a:gd name="connsiteY84" fmla="*/ 691763 h 1630017"/>
                    <a:gd name="connsiteX85" fmla="*/ 2456953 w 3721211"/>
                    <a:gd name="connsiteY85" fmla="*/ 636104 h 1630017"/>
                    <a:gd name="connsiteX86" fmla="*/ 2425148 w 3721211"/>
                    <a:gd name="connsiteY86" fmla="*/ 485029 h 1630017"/>
                    <a:gd name="connsiteX87" fmla="*/ 2385392 w 3721211"/>
                    <a:gd name="connsiteY87" fmla="*/ 485029 h 1630017"/>
                    <a:gd name="connsiteX88" fmla="*/ 2385392 w 3721211"/>
                    <a:gd name="connsiteY88" fmla="*/ 580445 h 1630017"/>
                    <a:gd name="connsiteX89" fmla="*/ 2289976 w 3721211"/>
                    <a:gd name="connsiteY89" fmla="*/ 516835 h 1630017"/>
                    <a:gd name="connsiteX90" fmla="*/ 2258171 w 3721211"/>
                    <a:gd name="connsiteY90" fmla="*/ 477078 h 1630017"/>
                    <a:gd name="connsiteX91" fmla="*/ 2210463 w 3721211"/>
                    <a:gd name="connsiteY91" fmla="*/ 453224 h 1630017"/>
                    <a:gd name="connsiteX92" fmla="*/ 2170706 w 3721211"/>
                    <a:gd name="connsiteY92" fmla="*/ 405516 h 1630017"/>
                    <a:gd name="connsiteX93" fmla="*/ 2019632 w 3721211"/>
                    <a:gd name="connsiteY93" fmla="*/ 405516 h 1630017"/>
                    <a:gd name="connsiteX94" fmla="*/ 2011680 w 3721211"/>
                    <a:gd name="connsiteY94" fmla="*/ 373711 h 1630017"/>
                    <a:gd name="connsiteX95" fmla="*/ 1948070 w 3721211"/>
                    <a:gd name="connsiteY95" fmla="*/ 357809 h 1630017"/>
                    <a:gd name="connsiteX96" fmla="*/ 1948070 w 3721211"/>
                    <a:gd name="connsiteY96" fmla="*/ 341906 h 1630017"/>
                    <a:gd name="connsiteX97" fmla="*/ 1796995 w 3721211"/>
                    <a:gd name="connsiteY97" fmla="*/ 341906 h 1630017"/>
                    <a:gd name="connsiteX98" fmla="*/ 1677726 w 3721211"/>
                    <a:gd name="connsiteY98" fmla="*/ 333955 h 1630017"/>
                    <a:gd name="connsiteX99" fmla="*/ 1566407 w 3721211"/>
                    <a:gd name="connsiteY99" fmla="*/ 278296 h 1630017"/>
                    <a:gd name="connsiteX100" fmla="*/ 1478943 w 3721211"/>
                    <a:gd name="connsiteY100" fmla="*/ 222636 h 1630017"/>
                    <a:gd name="connsiteX101" fmla="*/ 1431235 w 3721211"/>
                    <a:gd name="connsiteY101" fmla="*/ 198783 h 1630017"/>
                    <a:gd name="connsiteX102" fmla="*/ 1232453 w 3721211"/>
                    <a:gd name="connsiteY102" fmla="*/ 206734 h 1630017"/>
                    <a:gd name="connsiteX103" fmla="*/ 1152939 w 3721211"/>
                    <a:gd name="connsiteY103" fmla="*/ 95416 h 1630017"/>
                    <a:gd name="connsiteX104" fmla="*/ 1049573 w 3721211"/>
                    <a:gd name="connsiteY104" fmla="*/ 47708 h 1630017"/>
                    <a:gd name="connsiteX105" fmla="*/ 906449 w 3721211"/>
                    <a:gd name="connsiteY105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64905 w 3721211"/>
                    <a:gd name="connsiteY49" fmla="*/ 1121134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782957 w 3721211"/>
                    <a:gd name="connsiteY51" fmla="*/ 1272209 h 1630017"/>
                    <a:gd name="connsiteX52" fmla="*/ 2838616 w 3721211"/>
                    <a:gd name="connsiteY52" fmla="*/ 1327868 h 1630017"/>
                    <a:gd name="connsiteX53" fmla="*/ 2830665 w 3721211"/>
                    <a:gd name="connsiteY53" fmla="*/ 1431235 h 1630017"/>
                    <a:gd name="connsiteX54" fmla="*/ 2894275 w 3721211"/>
                    <a:gd name="connsiteY54" fmla="*/ 1439186 h 1630017"/>
                    <a:gd name="connsiteX55" fmla="*/ 3005593 w 3721211"/>
                    <a:gd name="connsiteY55" fmla="*/ 1327868 h 1630017"/>
                    <a:gd name="connsiteX56" fmla="*/ 3053301 w 3721211"/>
                    <a:gd name="connsiteY56" fmla="*/ 1296063 h 1630017"/>
                    <a:gd name="connsiteX57" fmla="*/ 3116912 w 3721211"/>
                    <a:gd name="connsiteY57" fmla="*/ 1351722 h 1630017"/>
                    <a:gd name="connsiteX58" fmla="*/ 3204376 w 3721211"/>
                    <a:gd name="connsiteY58" fmla="*/ 1407381 h 1630017"/>
                    <a:gd name="connsiteX59" fmla="*/ 3299792 w 3721211"/>
                    <a:gd name="connsiteY59" fmla="*/ 1526650 h 1630017"/>
                    <a:gd name="connsiteX60" fmla="*/ 3379305 w 3721211"/>
                    <a:gd name="connsiteY60" fmla="*/ 1606163 h 1630017"/>
                    <a:gd name="connsiteX61" fmla="*/ 3458818 w 3721211"/>
                    <a:gd name="connsiteY61" fmla="*/ 1630017 h 1630017"/>
                    <a:gd name="connsiteX62" fmla="*/ 3578087 w 3721211"/>
                    <a:gd name="connsiteY62" fmla="*/ 1630017 h 1630017"/>
                    <a:gd name="connsiteX63" fmla="*/ 3617844 w 3721211"/>
                    <a:gd name="connsiteY63" fmla="*/ 1542553 h 1630017"/>
                    <a:gd name="connsiteX64" fmla="*/ 3617844 w 3721211"/>
                    <a:gd name="connsiteY64" fmla="*/ 1375576 h 1630017"/>
                    <a:gd name="connsiteX65" fmla="*/ 3681454 w 3721211"/>
                    <a:gd name="connsiteY65" fmla="*/ 1144988 h 1630017"/>
                    <a:gd name="connsiteX66" fmla="*/ 3657600 w 3721211"/>
                    <a:gd name="connsiteY66" fmla="*/ 938254 h 1630017"/>
                    <a:gd name="connsiteX67" fmla="*/ 3697357 w 3721211"/>
                    <a:gd name="connsiteY67" fmla="*/ 866692 h 1630017"/>
                    <a:gd name="connsiteX68" fmla="*/ 3721211 w 3721211"/>
                    <a:gd name="connsiteY68" fmla="*/ 795130 h 1630017"/>
                    <a:gd name="connsiteX69" fmla="*/ 3721211 w 3721211"/>
                    <a:gd name="connsiteY69" fmla="*/ 707666 h 1630017"/>
                    <a:gd name="connsiteX70" fmla="*/ 3617844 w 3721211"/>
                    <a:gd name="connsiteY70" fmla="*/ 707666 h 1630017"/>
                    <a:gd name="connsiteX71" fmla="*/ 3482672 w 3721211"/>
                    <a:gd name="connsiteY71" fmla="*/ 620202 h 1630017"/>
                    <a:gd name="connsiteX72" fmla="*/ 3411110 w 3721211"/>
                    <a:gd name="connsiteY72" fmla="*/ 588396 h 1630017"/>
                    <a:gd name="connsiteX73" fmla="*/ 3307743 w 3721211"/>
                    <a:gd name="connsiteY73" fmla="*/ 540689 h 1630017"/>
                    <a:gd name="connsiteX74" fmla="*/ 3283889 w 3721211"/>
                    <a:gd name="connsiteY74" fmla="*/ 453224 h 1630017"/>
                    <a:gd name="connsiteX75" fmla="*/ 3315694 w 3721211"/>
                    <a:gd name="connsiteY75" fmla="*/ 469127 h 1630017"/>
                    <a:gd name="connsiteX76" fmla="*/ 3275938 w 3721211"/>
                    <a:gd name="connsiteY76" fmla="*/ 349857 h 1630017"/>
                    <a:gd name="connsiteX77" fmla="*/ 3148717 w 3721211"/>
                    <a:gd name="connsiteY77" fmla="*/ 365760 h 1630017"/>
                    <a:gd name="connsiteX78" fmla="*/ 2989691 w 3721211"/>
                    <a:gd name="connsiteY78" fmla="*/ 310101 h 1630017"/>
                    <a:gd name="connsiteX79" fmla="*/ 2862470 w 3721211"/>
                    <a:gd name="connsiteY79" fmla="*/ 333955 h 1630017"/>
                    <a:gd name="connsiteX80" fmla="*/ 2655736 w 3721211"/>
                    <a:gd name="connsiteY80" fmla="*/ 389614 h 1630017"/>
                    <a:gd name="connsiteX81" fmla="*/ 2528515 w 3721211"/>
                    <a:gd name="connsiteY81" fmla="*/ 429370 h 1630017"/>
                    <a:gd name="connsiteX82" fmla="*/ 2528515 w 3721211"/>
                    <a:gd name="connsiteY82" fmla="*/ 556591 h 1630017"/>
                    <a:gd name="connsiteX83" fmla="*/ 2615979 w 3721211"/>
                    <a:gd name="connsiteY83" fmla="*/ 636104 h 1630017"/>
                    <a:gd name="connsiteX84" fmla="*/ 2615979 w 3721211"/>
                    <a:gd name="connsiteY84" fmla="*/ 659958 h 1630017"/>
                    <a:gd name="connsiteX85" fmla="*/ 2496710 w 3721211"/>
                    <a:gd name="connsiteY85" fmla="*/ 691763 h 1630017"/>
                    <a:gd name="connsiteX86" fmla="*/ 2456953 w 3721211"/>
                    <a:gd name="connsiteY86" fmla="*/ 636104 h 1630017"/>
                    <a:gd name="connsiteX87" fmla="*/ 2425148 w 3721211"/>
                    <a:gd name="connsiteY87" fmla="*/ 485029 h 1630017"/>
                    <a:gd name="connsiteX88" fmla="*/ 2385392 w 3721211"/>
                    <a:gd name="connsiteY88" fmla="*/ 485029 h 1630017"/>
                    <a:gd name="connsiteX89" fmla="*/ 2385392 w 3721211"/>
                    <a:gd name="connsiteY89" fmla="*/ 580445 h 1630017"/>
                    <a:gd name="connsiteX90" fmla="*/ 2289976 w 3721211"/>
                    <a:gd name="connsiteY90" fmla="*/ 516835 h 1630017"/>
                    <a:gd name="connsiteX91" fmla="*/ 2258171 w 3721211"/>
                    <a:gd name="connsiteY91" fmla="*/ 477078 h 1630017"/>
                    <a:gd name="connsiteX92" fmla="*/ 2210463 w 3721211"/>
                    <a:gd name="connsiteY92" fmla="*/ 453224 h 1630017"/>
                    <a:gd name="connsiteX93" fmla="*/ 2170706 w 3721211"/>
                    <a:gd name="connsiteY93" fmla="*/ 405516 h 1630017"/>
                    <a:gd name="connsiteX94" fmla="*/ 2019632 w 3721211"/>
                    <a:gd name="connsiteY94" fmla="*/ 405516 h 1630017"/>
                    <a:gd name="connsiteX95" fmla="*/ 2011680 w 3721211"/>
                    <a:gd name="connsiteY95" fmla="*/ 373711 h 1630017"/>
                    <a:gd name="connsiteX96" fmla="*/ 1948070 w 3721211"/>
                    <a:gd name="connsiteY96" fmla="*/ 357809 h 1630017"/>
                    <a:gd name="connsiteX97" fmla="*/ 1948070 w 3721211"/>
                    <a:gd name="connsiteY97" fmla="*/ 341906 h 1630017"/>
                    <a:gd name="connsiteX98" fmla="*/ 1796995 w 3721211"/>
                    <a:gd name="connsiteY98" fmla="*/ 341906 h 1630017"/>
                    <a:gd name="connsiteX99" fmla="*/ 1677726 w 3721211"/>
                    <a:gd name="connsiteY99" fmla="*/ 333955 h 1630017"/>
                    <a:gd name="connsiteX100" fmla="*/ 1566407 w 3721211"/>
                    <a:gd name="connsiteY100" fmla="*/ 278296 h 1630017"/>
                    <a:gd name="connsiteX101" fmla="*/ 1478943 w 3721211"/>
                    <a:gd name="connsiteY101" fmla="*/ 222636 h 1630017"/>
                    <a:gd name="connsiteX102" fmla="*/ 1431235 w 3721211"/>
                    <a:gd name="connsiteY102" fmla="*/ 198783 h 1630017"/>
                    <a:gd name="connsiteX103" fmla="*/ 1232453 w 3721211"/>
                    <a:gd name="connsiteY103" fmla="*/ 206734 h 1630017"/>
                    <a:gd name="connsiteX104" fmla="*/ 1152939 w 3721211"/>
                    <a:gd name="connsiteY104" fmla="*/ 95416 h 1630017"/>
                    <a:gd name="connsiteX105" fmla="*/ 1049573 w 3721211"/>
                    <a:gd name="connsiteY105" fmla="*/ 47708 h 1630017"/>
                    <a:gd name="connsiteX106" fmla="*/ 906449 w 3721211"/>
                    <a:gd name="connsiteY106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584174 w 3721211"/>
                    <a:gd name="connsiteY51" fmla="*/ 1152939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687541 w 3721211"/>
                    <a:gd name="connsiteY50" fmla="*/ 1256306 h 1630017"/>
                    <a:gd name="connsiteX51" fmla="*/ 2886324 w 3721211"/>
                    <a:gd name="connsiteY51" fmla="*/ 675861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886324 w 3721211"/>
                    <a:gd name="connsiteY51" fmla="*/ 675861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2838616 w 3721211"/>
                    <a:gd name="connsiteY53" fmla="*/ 1327868 h 1630017"/>
                    <a:gd name="connsiteX54" fmla="*/ 2830665 w 3721211"/>
                    <a:gd name="connsiteY54" fmla="*/ 1431235 h 1630017"/>
                    <a:gd name="connsiteX55" fmla="*/ 2894275 w 3721211"/>
                    <a:gd name="connsiteY55" fmla="*/ 1439186 h 1630017"/>
                    <a:gd name="connsiteX56" fmla="*/ 3005593 w 3721211"/>
                    <a:gd name="connsiteY56" fmla="*/ 1327868 h 1630017"/>
                    <a:gd name="connsiteX57" fmla="*/ 3053301 w 3721211"/>
                    <a:gd name="connsiteY57" fmla="*/ 1296063 h 1630017"/>
                    <a:gd name="connsiteX58" fmla="*/ 3116912 w 3721211"/>
                    <a:gd name="connsiteY58" fmla="*/ 1351722 h 1630017"/>
                    <a:gd name="connsiteX59" fmla="*/ 3204376 w 3721211"/>
                    <a:gd name="connsiteY59" fmla="*/ 1407381 h 1630017"/>
                    <a:gd name="connsiteX60" fmla="*/ 3299792 w 3721211"/>
                    <a:gd name="connsiteY60" fmla="*/ 1526650 h 1630017"/>
                    <a:gd name="connsiteX61" fmla="*/ 3379305 w 3721211"/>
                    <a:gd name="connsiteY61" fmla="*/ 1606163 h 1630017"/>
                    <a:gd name="connsiteX62" fmla="*/ 3458818 w 3721211"/>
                    <a:gd name="connsiteY62" fmla="*/ 1630017 h 1630017"/>
                    <a:gd name="connsiteX63" fmla="*/ 3578087 w 3721211"/>
                    <a:gd name="connsiteY63" fmla="*/ 1630017 h 1630017"/>
                    <a:gd name="connsiteX64" fmla="*/ 3617844 w 3721211"/>
                    <a:gd name="connsiteY64" fmla="*/ 1542553 h 1630017"/>
                    <a:gd name="connsiteX65" fmla="*/ 3617844 w 3721211"/>
                    <a:gd name="connsiteY65" fmla="*/ 1375576 h 1630017"/>
                    <a:gd name="connsiteX66" fmla="*/ 3681454 w 3721211"/>
                    <a:gd name="connsiteY66" fmla="*/ 1144988 h 1630017"/>
                    <a:gd name="connsiteX67" fmla="*/ 3657600 w 3721211"/>
                    <a:gd name="connsiteY67" fmla="*/ 938254 h 1630017"/>
                    <a:gd name="connsiteX68" fmla="*/ 3697357 w 3721211"/>
                    <a:gd name="connsiteY68" fmla="*/ 866692 h 1630017"/>
                    <a:gd name="connsiteX69" fmla="*/ 3721211 w 3721211"/>
                    <a:gd name="connsiteY69" fmla="*/ 795130 h 1630017"/>
                    <a:gd name="connsiteX70" fmla="*/ 3721211 w 3721211"/>
                    <a:gd name="connsiteY70" fmla="*/ 707666 h 1630017"/>
                    <a:gd name="connsiteX71" fmla="*/ 3617844 w 3721211"/>
                    <a:gd name="connsiteY71" fmla="*/ 707666 h 1630017"/>
                    <a:gd name="connsiteX72" fmla="*/ 3482672 w 3721211"/>
                    <a:gd name="connsiteY72" fmla="*/ 620202 h 1630017"/>
                    <a:gd name="connsiteX73" fmla="*/ 3411110 w 3721211"/>
                    <a:gd name="connsiteY73" fmla="*/ 588396 h 1630017"/>
                    <a:gd name="connsiteX74" fmla="*/ 3307743 w 3721211"/>
                    <a:gd name="connsiteY74" fmla="*/ 540689 h 1630017"/>
                    <a:gd name="connsiteX75" fmla="*/ 3283889 w 3721211"/>
                    <a:gd name="connsiteY75" fmla="*/ 453224 h 1630017"/>
                    <a:gd name="connsiteX76" fmla="*/ 3315694 w 3721211"/>
                    <a:gd name="connsiteY76" fmla="*/ 469127 h 1630017"/>
                    <a:gd name="connsiteX77" fmla="*/ 3275938 w 3721211"/>
                    <a:gd name="connsiteY77" fmla="*/ 349857 h 1630017"/>
                    <a:gd name="connsiteX78" fmla="*/ 3148717 w 3721211"/>
                    <a:gd name="connsiteY78" fmla="*/ 365760 h 1630017"/>
                    <a:gd name="connsiteX79" fmla="*/ 2989691 w 3721211"/>
                    <a:gd name="connsiteY79" fmla="*/ 310101 h 1630017"/>
                    <a:gd name="connsiteX80" fmla="*/ 2862470 w 3721211"/>
                    <a:gd name="connsiteY80" fmla="*/ 333955 h 1630017"/>
                    <a:gd name="connsiteX81" fmla="*/ 2655736 w 3721211"/>
                    <a:gd name="connsiteY81" fmla="*/ 389614 h 1630017"/>
                    <a:gd name="connsiteX82" fmla="*/ 2528515 w 3721211"/>
                    <a:gd name="connsiteY82" fmla="*/ 429370 h 1630017"/>
                    <a:gd name="connsiteX83" fmla="*/ 2528515 w 3721211"/>
                    <a:gd name="connsiteY83" fmla="*/ 556591 h 1630017"/>
                    <a:gd name="connsiteX84" fmla="*/ 2615979 w 3721211"/>
                    <a:gd name="connsiteY84" fmla="*/ 636104 h 1630017"/>
                    <a:gd name="connsiteX85" fmla="*/ 2615979 w 3721211"/>
                    <a:gd name="connsiteY85" fmla="*/ 659958 h 1630017"/>
                    <a:gd name="connsiteX86" fmla="*/ 2496710 w 3721211"/>
                    <a:gd name="connsiteY86" fmla="*/ 691763 h 1630017"/>
                    <a:gd name="connsiteX87" fmla="*/ 2456953 w 3721211"/>
                    <a:gd name="connsiteY87" fmla="*/ 636104 h 1630017"/>
                    <a:gd name="connsiteX88" fmla="*/ 2425148 w 3721211"/>
                    <a:gd name="connsiteY88" fmla="*/ 485029 h 1630017"/>
                    <a:gd name="connsiteX89" fmla="*/ 2385392 w 3721211"/>
                    <a:gd name="connsiteY89" fmla="*/ 485029 h 1630017"/>
                    <a:gd name="connsiteX90" fmla="*/ 2385392 w 3721211"/>
                    <a:gd name="connsiteY90" fmla="*/ 580445 h 1630017"/>
                    <a:gd name="connsiteX91" fmla="*/ 2289976 w 3721211"/>
                    <a:gd name="connsiteY91" fmla="*/ 516835 h 1630017"/>
                    <a:gd name="connsiteX92" fmla="*/ 2258171 w 3721211"/>
                    <a:gd name="connsiteY92" fmla="*/ 477078 h 1630017"/>
                    <a:gd name="connsiteX93" fmla="*/ 2210463 w 3721211"/>
                    <a:gd name="connsiteY93" fmla="*/ 453224 h 1630017"/>
                    <a:gd name="connsiteX94" fmla="*/ 2170706 w 3721211"/>
                    <a:gd name="connsiteY94" fmla="*/ 405516 h 1630017"/>
                    <a:gd name="connsiteX95" fmla="*/ 2019632 w 3721211"/>
                    <a:gd name="connsiteY95" fmla="*/ 405516 h 1630017"/>
                    <a:gd name="connsiteX96" fmla="*/ 2011680 w 3721211"/>
                    <a:gd name="connsiteY96" fmla="*/ 373711 h 1630017"/>
                    <a:gd name="connsiteX97" fmla="*/ 1948070 w 3721211"/>
                    <a:gd name="connsiteY97" fmla="*/ 357809 h 1630017"/>
                    <a:gd name="connsiteX98" fmla="*/ 1948070 w 3721211"/>
                    <a:gd name="connsiteY98" fmla="*/ 341906 h 1630017"/>
                    <a:gd name="connsiteX99" fmla="*/ 1796995 w 3721211"/>
                    <a:gd name="connsiteY99" fmla="*/ 341906 h 1630017"/>
                    <a:gd name="connsiteX100" fmla="*/ 1677726 w 3721211"/>
                    <a:gd name="connsiteY100" fmla="*/ 333955 h 1630017"/>
                    <a:gd name="connsiteX101" fmla="*/ 1566407 w 3721211"/>
                    <a:gd name="connsiteY101" fmla="*/ 278296 h 1630017"/>
                    <a:gd name="connsiteX102" fmla="*/ 1478943 w 3721211"/>
                    <a:gd name="connsiteY102" fmla="*/ 222636 h 1630017"/>
                    <a:gd name="connsiteX103" fmla="*/ 1431235 w 3721211"/>
                    <a:gd name="connsiteY103" fmla="*/ 198783 h 1630017"/>
                    <a:gd name="connsiteX104" fmla="*/ 1232453 w 3721211"/>
                    <a:gd name="connsiteY104" fmla="*/ 206734 h 1630017"/>
                    <a:gd name="connsiteX105" fmla="*/ 1152939 w 3721211"/>
                    <a:gd name="connsiteY105" fmla="*/ 95416 h 1630017"/>
                    <a:gd name="connsiteX106" fmla="*/ 1049573 w 3721211"/>
                    <a:gd name="connsiteY106" fmla="*/ 47708 h 1630017"/>
                    <a:gd name="connsiteX107" fmla="*/ 906449 w 3721211"/>
                    <a:gd name="connsiteY107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2798859 w 3721211"/>
                    <a:gd name="connsiteY53" fmla="*/ 1073426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782957 w 3721211"/>
                    <a:gd name="connsiteY52" fmla="*/ 1272209 h 1630017"/>
                    <a:gd name="connsiteX53" fmla="*/ 3156667 w 3721211"/>
                    <a:gd name="connsiteY53" fmla="*/ 962107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156667 w 3721211"/>
                    <a:gd name="connsiteY53" fmla="*/ 962107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830665 w 3721211"/>
                    <a:gd name="connsiteY55" fmla="*/ 1431235 h 1630017"/>
                    <a:gd name="connsiteX56" fmla="*/ 2894275 w 3721211"/>
                    <a:gd name="connsiteY56" fmla="*/ 1439186 h 1630017"/>
                    <a:gd name="connsiteX57" fmla="*/ 3005593 w 3721211"/>
                    <a:gd name="connsiteY57" fmla="*/ 1327868 h 1630017"/>
                    <a:gd name="connsiteX58" fmla="*/ 3053301 w 3721211"/>
                    <a:gd name="connsiteY58" fmla="*/ 1296063 h 1630017"/>
                    <a:gd name="connsiteX59" fmla="*/ 3116912 w 3721211"/>
                    <a:gd name="connsiteY59" fmla="*/ 1351722 h 1630017"/>
                    <a:gd name="connsiteX60" fmla="*/ 3204376 w 3721211"/>
                    <a:gd name="connsiteY60" fmla="*/ 1407381 h 1630017"/>
                    <a:gd name="connsiteX61" fmla="*/ 3299792 w 3721211"/>
                    <a:gd name="connsiteY61" fmla="*/ 1526650 h 1630017"/>
                    <a:gd name="connsiteX62" fmla="*/ 3379305 w 3721211"/>
                    <a:gd name="connsiteY62" fmla="*/ 1606163 h 1630017"/>
                    <a:gd name="connsiteX63" fmla="*/ 3458818 w 3721211"/>
                    <a:gd name="connsiteY63" fmla="*/ 1630017 h 1630017"/>
                    <a:gd name="connsiteX64" fmla="*/ 3578087 w 3721211"/>
                    <a:gd name="connsiteY64" fmla="*/ 1630017 h 1630017"/>
                    <a:gd name="connsiteX65" fmla="*/ 3617844 w 3721211"/>
                    <a:gd name="connsiteY65" fmla="*/ 1542553 h 1630017"/>
                    <a:gd name="connsiteX66" fmla="*/ 3617844 w 3721211"/>
                    <a:gd name="connsiteY66" fmla="*/ 1375576 h 1630017"/>
                    <a:gd name="connsiteX67" fmla="*/ 3681454 w 3721211"/>
                    <a:gd name="connsiteY67" fmla="*/ 1144988 h 1630017"/>
                    <a:gd name="connsiteX68" fmla="*/ 3657600 w 3721211"/>
                    <a:gd name="connsiteY68" fmla="*/ 938254 h 1630017"/>
                    <a:gd name="connsiteX69" fmla="*/ 3697357 w 3721211"/>
                    <a:gd name="connsiteY69" fmla="*/ 866692 h 1630017"/>
                    <a:gd name="connsiteX70" fmla="*/ 3721211 w 3721211"/>
                    <a:gd name="connsiteY70" fmla="*/ 795130 h 1630017"/>
                    <a:gd name="connsiteX71" fmla="*/ 3721211 w 3721211"/>
                    <a:gd name="connsiteY71" fmla="*/ 707666 h 1630017"/>
                    <a:gd name="connsiteX72" fmla="*/ 3617844 w 3721211"/>
                    <a:gd name="connsiteY72" fmla="*/ 707666 h 1630017"/>
                    <a:gd name="connsiteX73" fmla="*/ 3482672 w 3721211"/>
                    <a:gd name="connsiteY73" fmla="*/ 620202 h 1630017"/>
                    <a:gd name="connsiteX74" fmla="*/ 3411110 w 3721211"/>
                    <a:gd name="connsiteY74" fmla="*/ 588396 h 1630017"/>
                    <a:gd name="connsiteX75" fmla="*/ 3307743 w 3721211"/>
                    <a:gd name="connsiteY75" fmla="*/ 540689 h 1630017"/>
                    <a:gd name="connsiteX76" fmla="*/ 3283889 w 3721211"/>
                    <a:gd name="connsiteY76" fmla="*/ 453224 h 1630017"/>
                    <a:gd name="connsiteX77" fmla="*/ 3315694 w 3721211"/>
                    <a:gd name="connsiteY77" fmla="*/ 469127 h 1630017"/>
                    <a:gd name="connsiteX78" fmla="*/ 3275938 w 3721211"/>
                    <a:gd name="connsiteY78" fmla="*/ 349857 h 1630017"/>
                    <a:gd name="connsiteX79" fmla="*/ 3148717 w 3721211"/>
                    <a:gd name="connsiteY79" fmla="*/ 365760 h 1630017"/>
                    <a:gd name="connsiteX80" fmla="*/ 2989691 w 3721211"/>
                    <a:gd name="connsiteY80" fmla="*/ 310101 h 1630017"/>
                    <a:gd name="connsiteX81" fmla="*/ 2862470 w 3721211"/>
                    <a:gd name="connsiteY81" fmla="*/ 333955 h 1630017"/>
                    <a:gd name="connsiteX82" fmla="*/ 2655736 w 3721211"/>
                    <a:gd name="connsiteY82" fmla="*/ 389614 h 1630017"/>
                    <a:gd name="connsiteX83" fmla="*/ 2528515 w 3721211"/>
                    <a:gd name="connsiteY83" fmla="*/ 429370 h 1630017"/>
                    <a:gd name="connsiteX84" fmla="*/ 2528515 w 3721211"/>
                    <a:gd name="connsiteY84" fmla="*/ 556591 h 1630017"/>
                    <a:gd name="connsiteX85" fmla="*/ 2615979 w 3721211"/>
                    <a:gd name="connsiteY85" fmla="*/ 636104 h 1630017"/>
                    <a:gd name="connsiteX86" fmla="*/ 2615979 w 3721211"/>
                    <a:gd name="connsiteY86" fmla="*/ 659958 h 1630017"/>
                    <a:gd name="connsiteX87" fmla="*/ 2496710 w 3721211"/>
                    <a:gd name="connsiteY87" fmla="*/ 691763 h 1630017"/>
                    <a:gd name="connsiteX88" fmla="*/ 2456953 w 3721211"/>
                    <a:gd name="connsiteY88" fmla="*/ 636104 h 1630017"/>
                    <a:gd name="connsiteX89" fmla="*/ 2425148 w 3721211"/>
                    <a:gd name="connsiteY89" fmla="*/ 485029 h 1630017"/>
                    <a:gd name="connsiteX90" fmla="*/ 2385392 w 3721211"/>
                    <a:gd name="connsiteY90" fmla="*/ 485029 h 1630017"/>
                    <a:gd name="connsiteX91" fmla="*/ 2385392 w 3721211"/>
                    <a:gd name="connsiteY91" fmla="*/ 580445 h 1630017"/>
                    <a:gd name="connsiteX92" fmla="*/ 2289976 w 3721211"/>
                    <a:gd name="connsiteY92" fmla="*/ 516835 h 1630017"/>
                    <a:gd name="connsiteX93" fmla="*/ 2258171 w 3721211"/>
                    <a:gd name="connsiteY93" fmla="*/ 477078 h 1630017"/>
                    <a:gd name="connsiteX94" fmla="*/ 2210463 w 3721211"/>
                    <a:gd name="connsiteY94" fmla="*/ 453224 h 1630017"/>
                    <a:gd name="connsiteX95" fmla="*/ 2170706 w 3721211"/>
                    <a:gd name="connsiteY95" fmla="*/ 405516 h 1630017"/>
                    <a:gd name="connsiteX96" fmla="*/ 2019632 w 3721211"/>
                    <a:gd name="connsiteY96" fmla="*/ 405516 h 1630017"/>
                    <a:gd name="connsiteX97" fmla="*/ 2011680 w 3721211"/>
                    <a:gd name="connsiteY97" fmla="*/ 373711 h 1630017"/>
                    <a:gd name="connsiteX98" fmla="*/ 1948070 w 3721211"/>
                    <a:gd name="connsiteY98" fmla="*/ 357809 h 1630017"/>
                    <a:gd name="connsiteX99" fmla="*/ 1948070 w 3721211"/>
                    <a:gd name="connsiteY99" fmla="*/ 341906 h 1630017"/>
                    <a:gd name="connsiteX100" fmla="*/ 1796995 w 3721211"/>
                    <a:gd name="connsiteY100" fmla="*/ 341906 h 1630017"/>
                    <a:gd name="connsiteX101" fmla="*/ 1677726 w 3721211"/>
                    <a:gd name="connsiteY101" fmla="*/ 333955 h 1630017"/>
                    <a:gd name="connsiteX102" fmla="*/ 1566407 w 3721211"/>
                    <a:gd name="connsiteY102" fmla="*/ 278296 h 1630017"/>
                    <a:gd name="connsiteX103" fmla="*/ 1478943 w 3721211"/>
                    <a:gd name="connsiteY103" fmla="*/ 222636 h 1630017"/>
                    <a:gd name="connsiteX104" fmla="*/ 1431235 w 3721211"/>
                    <a:gd name="connsiteY104" fmla="*/ 198783 h 1630017"/>
                    <a:gd name="connsiteX105" fmla="*/ 1232453 w 3721211"/>
                    <a:gd name="connsiteY105" fmla="*/ 206734 h 1630017"/>
                    <a:gd name="connsiteX106" fmla="*/ 1152939 w 3721211"/>
                    <a:gd name="connsiteY106" fmla="*/ 95416 h 1630017"/>
                    <a:gd name="connsiteX107" fmla="*/ 1049573 w 3721211"/>
                    <a:gd name="connsiteY107" fmla="*/ 47708 h 1630017"/>
                    <a:gd name="connsiteX108" fmla="*/ 906449 w 3721211"/>
                    <a:gd name="connsiteY108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926080 w 3721211"/>
                    <a:gd name="connsiteY55" fmla="*/ 1057523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838616 w 3721211"/>
                    <a:gd name="connsiteY54" fmla="*/ 1327868 h 1630017"/>
                    <a:gd name="connsiteX55" fmla="*/ 2997642 w 3721211"/>
                    <a:gd name="connsiteY55" fmla="*/ 108137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3379305 w 3721211"/>
                    <a:gd name="connsiteY54" fmla="*/ 930303 h 1630017"/>
                    <a:gd name="connsiteX55" fmla="*/ 2997642 w 3721211"/>
                    <a:gd name="connsiteY55" fmla="*/ 108137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3379305 w 3721211"/>
                    <a:gd name="connsiteY54" fmla="*/ 930303 h 1630017"/>
                    <a:gd name="connsiteX55" fmla="*/ 2814762 w 3721211"/>
                    <a:gd name="connsiteY55" fmla="*/ 120064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830665 w 3721211"/>
                    <a:gd name="connsiteY56" fmla="*/ 1431235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894275 w 3721211"/>
                    <a:gd name="connsiteY57" fmla="*/ 1439186 h 1630017"/>
                    <a:gd name="connsiteX58" fmla="*/ 3005593 w 3721211"/>
                    <a:gd name="connsiteY58" fmla="*/ 1327868 h 1630017"/>
                    <a:gd name="connsiteX59" fmla="*/ 3053301 w 3721211"/>
                    <a:gd name="connsiteY59" fmla="*/ 1296063 h 1630017"/>
                    <a:gd name="connsiteX60" fmla="*/ 3116912 w 3721211"/>
                    <a:gd name="connsiteY60" fmla="*/ 1351722 h 1630017"/>
                    <a:gd name="connsiteX61" fmla="*/ 3204376 w 3721211"/>
                    <a:gd name="connsiteY61" fmla="*/ 1407381 h 1630017"/>
                    <a:gd name="connsiteX62" fmla="*/ 3299792 w 3721211"/>
                    <a:gd name="connsiteY62" fmla="*/ 1526650 h 1630017"/>
                    <a:gd name="connsiteX63" fmla="*/ 3379305 w 3721211"/>
                    <a:gd name="connsiteY63" fmla="*/ 1606163 h 1630017"/>
                    <a:gd name="connsiteX64" fmla="*/ 3458818 w 3721211"/>
                    <a:gd name="connsiteY64" fmla="*/ 1630017 h 1630017"/>
                    <a:gd name="connsiteX65" fmla="*/ 3578087 w 3721211"/>
                    <a:gd name="connsiteY65" fmla="*/ 1630017 h 1630017"/>
                    <a:gd name="connsiteX66" fmla="*/ 3617844 w 3721211"/>
                    <a:gd name="connsiteY66" fmla="*/ 1542553 h 1630017"/>
                    <a:gd name="connsiteX67" fmla="*/ 3617844 w 3721211"/>
                    <a:gd name="connsiteY67" fmla="*/ 1375576 h 1630017"/>
                    <a:gd name="connsiteX68" fmla="*/ 3681454 w 3721211"/>
                    <a:gd name="connsiteY68" fmla="*/ 1144988 h 1630017"/>
                    <a:gd name="connsiteX69" fmla="*/ 3657600 w 3721211"/>
                    <a:gd name="connsiteY69" fmla="*/ 938254 h 1630017"/>
                    <a:gd name="connsiteX70" fmla="*/ 3697357 w 3721211"/>
                    <a:gd name="connsiteY70" fmla="*/ 866692 h 1630017"/>
                    <a:gd name="connsiteX71" fmla="*/ 3721211 w 3721211"/>
                    <a:gd name="connsiteY71" fmla="*/ 795130 h 1630017"/>
                    <a:gd name="connsiteX72" fmla="*/ 3721211 w 3721211"/>
                    <a:gd name="connsiteY72" fmla="*/ 707666 h 1630017"/>
                    <a:gd name="connsiteX73" fmla="*/ 3617844 w 3721211"/>
                    <a:gd name="connsiteY73" fmla="*/ 707666 h 1630017"/>
                    <a:gd name="connsiteX74" fmla="*/ 3482672 w 3721211"/>
                    <a:gd name="connsiteY74" fmla="*/ 620202 h 1630017"/>
                    <a:gd name="connsiteX75" fmla="*/ 3411110 w 3721211"/>
                    <a:gd name="connsiteY75" fmla="*/ 588396 h 1630017"/>
                    <a:gd name="connsiteX76" fmla="*/ 3307743 w 3721211"/>
                    <a:gd name="connsiteY76" fmla="*/ 540689 h 1630017"/>
                    <a:gd name="connsiteX77" fmla="*/ 3283889 w 3721211"/>
                    <a:gd name="connsiteY77" fmla="*/ 453224 h 1630017"/>
                    <a:gd name="connsiteX78" fmla="*/ 3315694 w 3721211"/>
                    <a:gd name="connsiteY78" fmla="*/ 469127 h 1630017"/>
                    <a:gd name="connsiteX79" fmla="*/ 3275938 w 3721211"/>
                    <a:gd name="connsiteY79" fmla="*/ 349857 h 1630017"/>
                    <a:gd name="connsiteX80" fmla="*/ 3148717 w 3721211"/>
                    <a:gd name="connsiteY80" fmla="*/ 365760 h 1630017"/>
                    <a:gd name="connsiteX81" fmla="*/ 2989691 w 3721211"/>
                    <a:gd name="connsiteY81" fmla="*/ 310101 h 1630017"/>
                    <a:gd name="connsiteX82" fmla="*/ 2862470 w 3721211"/>
                    <a:gd name="connsiteY82" fmla="*/ 333955 h 1630017"/>
                    <a:gd name="connsiteX83" fmla="*/ 2655736 w 3721211"/>
                    <a:gd name="connsiteY83" fmla="*/ 389614 h 1630017"/>
                    <a:gd name="connsiteX84" fmla="*/ 2528515 w 3721211"/>
                    <a:gd name="connsiteY84" fmla="*/ 429370 h 1630017"/>
                    <a:gd name="connsiteX85" fmla="*/ 2528515 w 3721211"/>
                    <a:gd name="connsiteY85" fmla="*/ 556591 h 1630017"/>
                    <a:gd name="connsiteX86" fmla="*/ 2615979 w 3721211"/>
                    <a:gd name="connsiteY86" fmla="*/ 636104 h 1630017"/>
                    <a:gd name="connsiteX87" fmla="*/ 2615979 w 3721211"/>
                    <a:gd name="connsiteY87" fmla="*/ 659958 h 1630017"/>
                    <a:gd name="connsiteX88" fmla="*/ 2496710 w 3721211"/>
                    <a:gd name="connsiteY88" fmla="*/ 691763 h 1630017"/>
                    <a:gd name="connsiteX89" fmla="*/ 2456953 w 3721211"/>
                    <a:gd name="connsiteY89" fmla="*/ 636104 h 1630017"/>
                    <a:gd name="connsiteX90" fmla="*/ 2425148 w 3721211"/>
                    <a:gd name="connsiteY90" fmla="*/ 485029 h 1630017"/>
                    <a:gd name="connsiteX91" fmla="*/ 2385392 w 3721211"/>
                    <a:gd name="connsiteY91" fmla="*/ 485029 h 1630017"/>
                    <a:gd name="connsiteX92" fmla="*/ 2385392 w 3721211"/>
                    <a:gd name="connsiteY92" fmla="*/ 580445 h 1630017"/>
                    <a:gd name="connsiteX93" fmla="*/ 2289976 w 3721211"/>
                    <a:gd name="connsiteY93" fmla="*/ 516835 h 1630017"/>
                    <a:gd name="connsiteX94" fmla="*/ 2258171 w 3721211"/>
                    <a:gd name="connsiteY94" fmla="*/ 477078 h 1630017"/>
                    <a:gd name="connsiteX95" fmla="*/ 2210463 w 3721211"/>
                    <a:gd name="connsiteY95" fmla="*/ 453224 h 1630017"/>
                    <a:gd name="connsiteX96" fmla="*/ 2170706 w 3721211"/>
                    <a:gd name="connsiteY96" fmla="*/ 405516 h 1630017"/>
                    <a:gd name="connsiteX97" fmla="*/ 2019632 w 3721211"/>
                    <a:gd name="connsiteY97" fmla="*/ 405516 h 1630017"/>
                    <a:gd name="connsiteX98" fmla="*/ 2011680 w 3721211"/>
                    <a:gd name="connsiteY98" fmla="*/ 373711 h 1630017"/>
                    <a:gd name="connsiteX99" fmla="*/ 1948070 w 3721211"/>
                    <a:gd name="connsiteY99" fmla="*/ 357809 h 1630017"/>
                    <a:gd name="connsiteX100" fmla="*/ 1948070 w 3721211"/>
                    <a:gd name="connsiteY100" fmla="*/ 341906 h 1630017"/>
                    <a:gd name="connsiteX101" fmla="*/ 1796995 w 3721211"/>
                    <a:gd name="connsiteY101" fmla="*/ 341906 h 1630017"/>
                    <a:gd name="connsiteX102" fmla="*/ 1677726 w 3721211"/>
                    <a:gd name="connsiteY102" fmla="*/ 333955 h 1630017"/>
                    <a:gd name="connsiteX103" fmla="*/ 1566407 w 3721211"/>
                    <a:gd name="connsiteY103" fmla="*/ 278296 h 1630017"/>
                    <a:gd name="connsiteX104" fmla="*/ 1478943 w 3721211"/>
                    <a:gd name="connsiteY104" fmla="*/ 222636 h 1630017"/>
                    <a:gd name="connsiteX105" fmla="*/ 1431235 w 3721211"/>
                    <a:gd name="connsiteY105" fmla="*/ 198783 h 1630017"/>
                    <a:gd name="connsiteX106" fmla="*/ 1232453 w 3721211"/>
                    <a:gd name="connsiteY106" fmla="*/ 206734 h 1630017"/>
                    <a:gd name="connsiteX107" fmla="*/ 1152939 w 3721211"/>
                    <a:gd name="connsiteY107" fmla="*/ 95416 h 1630017"/>
                    <a:gd name="connsiteX108" fmla="*/ 1049573 w 3721211"/>
                    <a:gd name="connsiteY108" fmla="*/ 47708 h 1630017"/>
                    <a:gd name="connsiteX109" fmla="*/ 906449 w 3721211"/>
                    <a:gd name="connsiteY109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767054 w 3721211"/>
                    <a:gd name="connsiteY57" fmla="*/ 1304014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727298 w 3721211"/>
                    <a:gd name="connsiteY58" fmla="*/ 1319916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14762 w 3721211"/>
                    <a:gd name="connsiteY55" fmla="*/ 1200647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73426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488758 w 3721211"/>
                    <a:gd name="connsiteY48" fmla="*/ 1423283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337684 w 3721211"/>
                    <a:gd name="connsiteY39" fmla="*/ 1121134 h 1630017"/>
                    <a:gd name="connsiteX40" fmla="*/ 2289976 w 3721211"/>
                    <a:gd name="connsiteY40" fmla="*/ 1176793 h 1630017"/>
                    <a:gd name="connsiteX41" fmla="*/ 2162755 w 3721211"/>
                    <a:gd name="connsiteY41" fmla="*/ 1160890 h 1630017"/>
                    <a:gd name="connsiteX42" fmla="*/ 2218415 w 3721211"/>
                    <a:gd name="connsiteY42" fmla="*/ 763325 h 1630017"/>
                    <a:gd name="connsiteX43" fmla="*/ 2274073 w 3721211"/>
                    <a:gd name="connsiteY43" fmla="*/ 739471 h 1630017"/>
                    <a:gd name="connsiteX44" fmla="*/ 2282025 w 3721211"/>
                    <a:gd name="connsiteY44" fmla="*/ 691763 h 1630017"/>
                    <a:gd name="connsiteX45" fmla="*/ 2369489 w 3721211"/>
                    <a:gd name="connsiteY45" fmla="*/ 675860 h 1630017"/>
                    <a:gd name="connsiteX46" fmla="*/ 2385392 w 3721211"/>
                    <a:gd name="connsiteY46" fmla="*/ 834888 h 1630017"/>
                    <a:gd name="connsiteX47" fmla="*/ 2329733 w 3721211"/>
                    <a:gd name="connsiteY47" fmla="*/ 826935 h 1630017"/>
                    <a:gd name="connsiteX48" fmla="*/ 2353586 w 3721211"/>
                    <a:gd name="connsiteY48" fmla="*/ 1049572 h 1630017"/>
                    <a:gd name="connsiteX49" fmla="*/ 2480808 w 3721211"/>
                    <a:gd name="connsiteY49" fmla="*/ 1089328 h 1630017"/>
                    <a:gd name="connsiteX50" fmla="*/ 2512613 w 3721211"/>
                    <a:gd name="connsiteY50" fmla="*/ 946205 h 1630017"/>
                    <a:gd name="connsiteX51" fmla="*/ 2782957 w 3721211"/>
                    <a:gd name="connsiteY51" fmla="*/ 922352 h 1630017"/>
                    <a:gd name="connsiteX52" fmla="*/ 2854518 w 3721211"/>
                    <a:gd name="connsiteY52" fmla="*/ 850790 h 1630017"/>
                    <a:gd name="connsiteX53" fmla="*/ 3029446 w 3721211"/>
                    <a:gd name="connsiteY53" fmla="*/ 858740 h 1630017"/>
                    <a:gd name="connsiteX54" fmla="*/ 2989691 w 3721211"/>
                    <a:gd name="connsiteY54" fmla="*/ 1065475 h 1630017"/>
                    <a:gd name="connsiteX55" fmla="*/ 2830665 w 3721211"/>
                    <a:gd name="connsiteY55" fmla="*/ 1160890 h 1630017"/>
                    <a:gd name="connsiteX56" fmla="*/ 2560321 w 3721211"/>
                    <a:gd name="connsiteY56" fmla="*/ 1089329 h 1630017"/>
                    <a:gd name="connsiteX57" fmla="*/ 2544417 w 3721211"/>
                    <a:gd name="connsiteY57" fmla="*/ 1192695 h 1630017"/>
                    <a:gd name="connsiteX58" fmla="*/ 2814762 w 3721211"/>
                    <a:gd name="connsiteY58" fmla="*/ 1304013 h 1630017"/>
                    <a:gd name="connsiteX59" fmla="*/ 2894275 w 3721211"/>
                    <a:gd name="connsiteY59" fmla="*/ 1439186 h 1630017"/>
                    <a:gd name="connsiteX60" fmla="*/ 3005593 w 3721211"/>
                    <a:gd name="connsiteY60" fmla="*/ 1327868 h 1630017"/>
                    <a:gd name="connsiteX61" fmla="*/ 3053301 w 3721211"/>
                    <a:gd name="connsiteY61" fmla="*/ 1296063 h 1630017"/>
                    <a:gd name="connsiteX62" fmla="*/ 3116912 w 3721211"/>
                    <a:gd name="connsiteY62" fmla="*/ 1351722 h 1630017"/>
                    <a:gd name="connsiteX63" fmla="*/ 3204376 w 3721211"/>
                    <a:gd name="connsiteY63" fmla="*/ 1407381 h 1630017"/>
                    <a:gd name="connsiteX64" fmla="*/ 3299792 w 3721211"/>
                    <a:gd name="connsiteY64" fmla="*/ 1526650 h 1630017"/>
                    <a:gd name="connsiteX65" fmla="*/ 3379305 w 3721211"/>
                    <a:gd name="connsiteY65" fmla="*/ 1606163 h 1630017"/>
                    <a:gd name="connsiteX66" fmla="*/ 3458818 w 3721211"/>
                    <a:gd name="connsiteY66" fmla="*/ 1630017 h 1630017"/>
                    <a:gd name="connsiteX67" fmla="*/ 3578087 w 3721211"/>
                    <a:gd name="connsiteY67" fmla="*/ 1630017 h 1630017"/>
                    <a:gd name="connsiteX68" fmla="*/ 3617844 w 3721211"/>
                    <a:gd name="connsiteY68" fmla="*/ 1542553 h 1630017"/>
                    <a:gd name="connsiteX69" fmla="*/ 3617844 w 3721211"/>
                    <a:gd name="connsiteY69" fmla="*/ 1375576 h 1630017"/>
                    <a:gd name="connsiteX70" fmla="*/ 3681454 w 3721211"/>
                    <a:gd name="connsiteY70" fmla="*/ 1144988 h 1630017"/>
                    <a:gd name="connsiteX71" fmla="*/ 3657600 w 3721211"/>
                    <a:gd name="connsiteY71" fmla="*/ 938254 h 1630017"/>
                    <a:gd name="connsiteX72" fmla="*/ 3697357 w 3721211"/>
                    <a:gd name="connsiteY72" fmla="*/ 866692 h 1630017"/>
                    <a:gd name="connsiteX73" fmla="*/ 3721211 w 3721211"/>
                    <a:gd name="connsiteY73" fmla="*/ 795130 h 1630017"/>
                    <a:gd name="connsiteX74" fmla="*/ 3721211 w 3721211"/>
                    <a:gd name="connsiteY74" fmla="*/ 707666 h 1630017"/>
                    <a:gd name="connsiteX75" fmla="*/ 3617844 w 3721211"/>
                    <a:gd name="connsiteY75" fmla="*/ 707666 h 1630017"/>
                    <a:gd name="connsiteX76" fmla="*/ 3482672 w 3721211"/>
                    <a:gd name="connsiteY76" fmla="*/ 620202 h 1630017"/>
                    <a:gd name="connsiteX77" fmla="*/ 3411110 w 3721211"/>
                    <a:gd name="connsiteY77" fmla="*/ 588396 h 1630017"/>
                    <a:gd name="connsiteX78" fmla="*/ 3307743 w 3721211"/>
                    <a:gd name="connsiteY78" fmla="*/ 540689 h 1630017"/>
                    <a:gd name="connsiteX79" fmla="*/ 3283889 w 3721211"/>
                    <a:gd name="connsiteY79" fmla="*/ 453224 h 1630017"/>
                    <a:gd name="connsiteX80" fmla="*/ 3315694 w 3721211"/>
                    <a:gd name="connsiteY80" fmla="*/ 469127 h 1630017"/>
                    <a:gd name="connsiteX81" fmla="*/ 3275938 w 3721211"/>
                    <a:gd name="connsiteY81" fmla="*/ 349857 h 1630017"/>
                    <a:gd name="connsiteX82" fmla="*/ 3148717 w 3721211"/>
                    <a:gd name="connsiteY82" fmla="*/ 365760 h 1630017"/>
                    <a:gd name="connsiteX83" fmla="*/ 2989691 w 3721211"/>
                    <a:gd name="connsiteY83" fmla="*/ 310101 h 1630017"/>
                    <a:gd name="connsiteX84" fmla="*/ 2862470 w 3721211"/>
                    <a:gd name="connsiteY84" fmla="*/ 333955 h 1630017"/>
                    <a:gd name="connsiteX85" fmla="*/ 2655736 w 3721211"/>
                    <a:gd name="connsiteY85" fmla="*/ 389614 h 1630017"/>
                    <a:gd name="connsiteX86" fmla="*/ 2528515 w 3721211"/>
                    <a:gd name="connsiteY86" fmla="*/ 429370 h 1630017"/>
                    <a:gd name="connsiteX87" fmla="*/ 2528515 w 3721211"/>
                    <a:gd name="connsiteY87" fmla="*/ 556591 h 1630017"/>
                    <a:gd name="connsiteX88" fmla="*/ 2615979 w 3721211"/>
                    <a:gd name="connsiteY88" fmla="*/ 636104 h 1630017"/>
                    <a:gd name="connsiteX89" fmla="*/ 2615979 w 3721211"/>
                    <a:gd name="connsiteY89" fmla="*/ 659958 h 1630017"/>
                    <a:gd name="connsiteX90" fmla="*/ 2496710 w 3721211"/>
                    <a:gd name="connsiteY90" fmla="*/ 691763 h 1630017"/>
                    <a:gd name="connsiteX91" fmla="*/ 2456953 w 3721211"/>
                    <a:gd name="connsiteY91" fmla="*/ 636104 h 1630017"/>
                    <a:gd name="connsiteX92" fmla="*/ 2425148 w 3721211"/>
                    <a:gd name="connsiteY92" fmla="*/ 485029 h 1630017"/>
                    <a:gd name="connsiteX93" fmla="*/ 2385392 w 3721211"/>
                    <a:gd name="connsiteY93" fmla="*/ 485029 h 1630017"/>
                    <a:gd name="connsiteX94" fmla="*/ 2385392 w 3721211"/>
                    <a:gd name="connsiteY94" fmla="*/ 580445 h 1630017"/>
                    <a:gd name="connsiteX95" fmla="*/ 2289976 w 3721211"/>
                    <a:gd name="connsiteY95" fmla="*/ 516835 h 1630017"/>
                    <a:gd name="connsiteX96" fmla="*/ 2258171 w 3721211"/>
                    <a:gd name="connsiteY96" fmla="*/ 477078 h 1630017"/>
                    <a:gd name="connsiteX97" fmla="*/ 2210463 w 3721211"/>
                    <a:gd name="connsiteY97" fmla="*/ 453224 h 1630017"/>
                    <a:gd name="connsiteX98" fmla="*/ 2170706 w 3721211"/>
                    <a:gd name="connsiteY98" fmla="*/ 405516 h 1630017"/>
                    <a:gd name="connsiteX99" fmla="*/ 2019632 w 3721211"/>
                    <a:gd name="connsiteY99" fmla="*/ 405516 h 1630017"/>
                    <a:gd name="connsiteX100" fmla="*/ 2011680 w 3721211"/>
                    <a:gd name="connsiteY100" fmla="*/ 373711 h 1630017"/>
                    <a:gd name="connsiteX101" fmla="*/ 1948070 w 3721211"/>
                    <a:gd name="connsiteY101" fmla="*/ 357809 h 1630017"/>
                    <a:gd name="connsiteX102" fmla="*/ 1948070 w 3721211"/>
                    <a:gd name="connsiteY102" fmla="*/ 341906 h 1630017"/>
                    <a:gd name="connsiteX103" fmla="*/ 1796995 w 3721211"/>
                    <a:gd name="connsiteY103" fmla="*/ 341906 h 1630017"/>
                    <a:gd name="connsiteX104" fmla="*/ 1677726 w 3721211"/>
                    <a:gd name="connsiteY104" fmla="*/ 333955 h 1630017"/>
                    <a:gd name="connsiteX105" fmla="*/ 1566407 w 3721211"/>
                    <a:gd name="connsiteY105" fmla="*/ 278296 h 1630017"/>
                    <a:gd name="connsiteX106" fmla="*/ 1478943 w 3721211"/>
                    <a:gd name="connsiteY106" fmla="*/ 222636 h 1630017"/>
                    <a:gd name="connsiteX107" fmla="*/ 1431235 w 3721211"/>
                    <a:gd name="connsiteY107" fmla="*/ 198783 h 1630017"/>
                    <a:gd name="connsiteX108" fmla="*/ 1232453 w 3721211"/>
                    <a:gd name="connsiteY108" fmla="*/ 206734 h 1630017"/>
                    <a:gd name="connsiteX109" fmla="*/ 1152939 w 3721211"/>
                    <a:gd name="connsiteY109" fmla="*/ 95416 h 1630017"/>
                    <a:gd name="connsiteX110" fmla="*/ 1049573 w 3721211"/>
                    <a:gd name="connsiteY110" fmla="*/ 47708 h 1630017"/>
                    <a:gd name="connsiteX111" fmla="*/ 906449 w 3721211"/>
                    <a:gd name="connsiteY111" fmla="*/ 0 h 1630017"/>
                    <a:gd name="connsiteX0" fmla="*/ 906449 w 3721211"/>
                    <a:gd name="connsiteY0" fmla="*/ 0 h 1630017"/>
                    <a:gd name="connsiteX1" fmla="*/ 0 w 3721211"/>
                    <a:gd name="connsiteY1" fmla="*/ 882595 h 1630017"/>
                    <a:gd name="connsiteX2" fmla="*/ 15903 w 3721211"/>
                    <a:gd name="connsiteY2" fmla="*/ 1129085 h 1630017"/>
                    <a:gd name="connsiteX3" fmla="*/ 55659 w 3721211"/>
                    <a:gd name="connsiteY3" fmla="*/ 1129085 h 1630017"/>
                    <a:gd name="connsiteX4" fmla="*/ 111319 w 3721211"/>
                    <a:gd name="connsiteY4" fmla="*/ 1176793 h 1630017"/>
                    <a:gd name="connsiteX5" fmla="*/ 182880 w 3721211"/>
                    <a:gd name="connsiteY5" fmla="*/ 1200647 h 1630017"/>
                    <a:gd name="connsiteX6" fmla="*/ 246491 w 3721211"/>
                    <a:gd name="connsiteY6" fmla="*/ 1160890 h 1630017"/>
                    <a:gd name="connsiteX7" fmla="*/ 238539 w 3721211"/>
                    <a:gd name="connsiteY7" fmla="*/ 1073426 h 1630017"/>
                    <a:gd name="connsiteX8" fmla="*/ 326004 w 3721211"/>
                    <a:gd name="connsiteY8" fmla="*/ 1073426 h 1630017"/>
                    <a:gd name="connsiteX9" fmla="*/ 405517 w 3721211"/>
                    <a:gd name="connsiteY9" fmla="*/ 1113183 h 1630017"/>
                    <a:gd name="connsiteX10" fmla="*/ 429371 w 3721211"/>
                    <a:gd name="connsiteY10" fmla="*/ 1176793 h 1630017"/>
                    <a:gd name="connsiteX11" fmla="*/ 508884 w 3721211"/>
                    <a:gd name="connsiteY11" fmla="*/ 1121134 h 1630017"/>
                    <a:gd name="connsiteX12" fmla="*/ 548640 w 3721211"/>
                    <a:gd name="connsiteY12" fmla="*/ 1057523 h 1630017"/>
                    <a:gd name="connsiteX13" fmla="*/ 604299 w 3721211"/>
                    <a:gd name="connsiteY13" fmla="*/ 1057523 h 1630017"/>
                    <a:gd name="connsiteX14" fmla="*/ 707666 w 3721211"/>
                    <a:gd name="connsiteY14" fmla="*/ 1033669 h 1630017"/>
                    <a:gd name="connsiteX15" fmla="*/ 763326 w 3721211"/>
                    <a:gd name="connsiteY15" fmla="*/ 993913 h 1630017"/>
                    <a:gd name="connsiteX16" fmla="*/ 811033 w 3721211"/>
                    <a:gd name="connsiteY16" fmla="*/ 930303 h 1630017"/>
                    <a:gd name="connsiteX17" fmla="*/ 882595 w 3721211"/>
                    <a:gd name="connsiteY17" fmla="*/ 938254 h 1630017"/>
                    <a:gd name="connsiteX18" fmla="*/ 898498 w 3721211"/>
                    <a:gd name="connsiteY18" fmla="*/ 1017767 h 1630017"/>
                    <a:gd name="connsiteX19" fmla="*/ 1001865 w 3721211"/>
                    <a:gd name="connsiteY19" fmla="*/ 1017767 h 1630017"/>
                    <a:gd name="connsiteX20" fmla="*/ 1025719 w 3721211"/>
                    <a:gd name="connsiteY20" fmla="*/ 1097280 h 1630017"/>
                    <a:gd name="connsiteX21" fmla="*/ 1097280 w 3721211"/>
                    <a:gd name="connsiteY21" fmla="*/ 1113183 h 1630017"/>
                    <a:gd name="connsiteX22" fmla="*/ 1216550 w 3721211"/>
                    <a:gd name="connsiteY22" fmla="*/ 1129085 h 1630017"/>
                    <a:gd name="connsiteX23" fmla="*/ 1288112 w 3721211"/>
                    <a:gd name="connsiteY23" fmla="*/ 1160890 h 1630017"/>
                    <a:gd name="connsiteX24" fmla="*/ 1367625 w 3721211"/>
                    <a:gd name="connsiteY24" fmla="*/ 1208598 h 1630017"/>
                    <a:gd name="connsiteX25" fmla="*/ 1463040 w 3721211"/>
                    <a:gd name="connsiteY25" fmla="*/ 1232452 h 1630017"/>
                    <a:gd name="connsiteX26" fmla="*/ 1590261 w 3721211"/>
                    <a:gd name="connsiteY26" fmla="*/ 1240403 h 1630017"/>
                    <a:gd name="connsiteX27" fmla="*/ 1669774 w 3721211"/>
                    <a:gd name="connsiteY27" fmla="*/ 1240403 h 1630017"/>
                    <a:gd name="connsiteX28" fmla="*/ 1765190 w 3721211"/>
                    <a:gd name="connsiteY28" fmla="*/ 1240403 h 1630017"/>
                    <a:gd name="connsiteX29" fmla="*/ 1828800 w 3721211"/>
                    <a:gd name="connsiteY29" fmla="*/ 1240403 h 1630017"/>
                    <a:gd name="connsiteX30" fmla="*/ 1892411 w 3721211"/>
                    <a:gd name="connsiteY30" fmla="*/ 1280160 h 1630017"/>
                    <a:gd name="connsiteX31" fmla="*/ 2027583 w 3721211"/>
                    <a:gd name="connsiteY31" fmla="*/ 1248355 h 1630017"/>
                    <a:gd name="connsiteX32" fmla="*/ 2035534 w 3721211"/>
                    <a:gd name="connsiteY32" fmla="*/ 1335819 h 1630017"/>
                    <a:gd name="connsiteX33" fmla="*/ 2035534 w 3721211"/>
                    <a:gd name="connsiteY33" fmla="*/ 1431235 h 1630017"/>
                    <a:gd name="connsiteX34" fmla="*/ 2035534 w 3721211"/>
                    <a:gd name="connsiteY34" fmla="*/ 1494845 h 1630017"/>
                    <a:gd name="connsiteX35" fmla="*/ 2210463 w 3721211"/>
                    <a:gd name="connsiteY35" fmla="*/ 1494845 h 1630017"/>
                    <a:gd name="connsiteX36" fmla="*/ 2202512 w 3721211"/>
                    <a:gd name="connsiteY36" fmla="*/ 1391478 h 1630017"/>
                    <a:gd name="connsiteX37" fmla="*/ 2321781 w 3721211"/>
                    <a:gd name="connsiteY37" fmla="*/ 1319916 h 1630017"/>
                    <a:gd name="connsiteX38" fmla="*/ 2282025 w 3721211"/>
                    <a:gd name="connsiteY38" fmla="*/ 1240403 h 1630017"/>
                    <a:gd name="connsiteX39" fmla="*/ 2289976 w 3721211"/>
                    <a:gd name="connsiteY39" fmla="*/ 1176793 h 1630017"/>
                    <a:gd name="connsiteX40" fmla="*/ 2162755 w 3721211"/>
                    <a:gd name="connsiteY40" fmla="*/ 1160890 h 1630017"/>
                    <a:gd name="connsiteX41" fmla="*/ 2218415 w 3721211"/>
                    <a:gd name="connsiteY41" fmla="*/ 763325 h 1630017"/>
                    <a:gd name="connsiteX42" fmla="*/ 2274073 w 3721211"/>
                    <a:gd name="connsiteY42" fmla="*/ 739471 h 1630017"/>
                    <a:gd name="connsiteX43" fmla="*/ 2282025 w 3721211"/>
                    <a:gd name="connsiteY43" fmla="*/ 691763 h 1630017"/>
                    <a:gd name="connsiteX44" fmla="*/ 2369489 w 3721211"/>
                    <a:gd name="connsiteY44" fmla="*/ 675860 h 1630017"/>
                    <a:gd name="connsiteX45" fmla="*/ 2385392 w 3721211"/>
                    <a:gd name="connsiteY45" fmla="*/ 834888 h 1630017"/>
                    <a:gd name="connsiteX46" fmla="*/ 2329733 w 3721211"/>
                    <a:gd name="connsiteY46" fmla="*/ 826935 h 1630017"/>
                    <a:gd name="connsiteX47" fmla="*/ 2353586 w 3721211"/>
                    <a:gd name="connsiteY47" fmla="*/ 1049572 h 1630017"/>
                    <a:gd name="connsiteX48" fmla="*/ 2480808 w 3721211"/>
                    <a:gd name="connsiteY48" fmla="*/ 1089328 h 1630017"/>
                    <a:gd name="connsiteX49" fmla="*/ 2512613 w 3721211"/>
                    <a:gd name="connsiteY49" fmla="*/ 946205 h 1630017"/>
                    <a:gd name="connsiteX50" fmla="*/ 2782957 w 3721211"/>
                    <a:gd name="connsiteY50" fmla="*/ 922352 h 1630017"/>
                    <a:gd name="connsiteX51" fmla="*/ 2854518 w 3721211"/>
                    <a:gd name="connsiteY51" fmla="*/ 850790 h 1630017"/>
                    <a:gd name="connsiteX52" fmla="*/ 3029446 w 3721211"/>
                    <a:gd name="connsiteY52" fmla="*/ 858740 h 1630017"/>
                    <a:gd name="connsiteX53" fmla="*/ 2989691 w 3721211"/>
                    <a:gd name="connsiteY53" fmla="*/ 1065475 h 1630017"/>
                    <a:gd name="connsiteX54" fmla="*/ 2830665 w 3721211"/>
                    <a:gd name="connsiteY54" fmla="*/ 1160890 h 1630017"/>
                    <a:gd name="connsiteX55" fmla="*/ 2560321 w 3721211"/>
                    <a:gd name="connsiteY55" fmla="*/ 1089329 h 1630017"/>
                    <a:gd name="connsiteX56" fmla="*/ 2544417 w 3721211"/>
                    <a:gd name="connsiteY56" fmla="*/ 1192695 h 1630017"/>
                    <a:gd name="connsiteX57" fmla="*/ 2814762 w 3721211"/>
                    <a:gd name="connsiteY57" fmla="*/ 1304013 h 1630017"/>
                    <a:gd name="connsiteX58" fmla="*/ 2894275 w 3721211"/>
                    <a:gd name="connsiteY58" fmla="*/ 1439186 h 1630017"/>
                    <a:gd name="connsiteX59" fmla="*/ 3005593 w 3721211"/>
                    <a:gd name="connsiteY59" fmla="*/ 1327868 h 1630017"/>
                    <a:gd name="connsiteX60" fmla="*/ 3053301 w 3721211"/>
                    <a:gd name="connsiteY60" fmla="*/ 1296063 h 1630017"/>
                    <a:gd name="connsiteX61" fmla="*/ 3116912 w 3721211"/>
                    <a:gd name="connsiteY61" fmla="*/ 1351722 h 1630017"/>
                    <a:gd name="connsiteX62" fmla="*/ 3204376 w 3721211"/>
                    <a:gd name="connsiteY62" fmla="*/ 1407381 h 1630017"/>
                    <a:gd name="connsiteX63" fmla="*/ 3299792 w 3721211"/>
                    <a:gd name="connsiteY63" fmla="*/ 1526650 h 1630017"/>
                    <a:gd name="connsiteX64" fmla="*/ 3379305 w 3721211"/>
                    <a:gd name="connsiteY64" fmla="*/ 1606163 h 1630017"/>
                    <a:gd name="connsiteX65" fmla="*/ 3458818 w 3721211"/>
                    <a:gd name="connsiteY65" fmla="*/ 1630017 h 1630017"/>
                    <a:gd name="connsiteX66" fmla="*/ 3578087 w 3721211"/>
                    <a:gd name="connsiteY66" fmla="*/ 1630017 h 1630017"/>
                    <a:gd name="connsiteX67" fmla="*/ 3617844 w 3721211"/>
                    <a:gd name="connsiteY67" fmla="*/ 1542553 h 1630017"/>
                    <a:gd name="connsiteX68" fmla="*/ 3617844 w 3721211"/>
                    <a:gd name="connsiteY68" fmla="*/ 1375576 h 1630017"/>
                    <a:gd name="connsiteX69" fmla="*/ 3681454 w 3721211"/>
                    <a:gd name="connsiteY69" fmla="*/ 1144988 h 1630017"/>
                    <a:gd name="connsiteX70" fmla="*/ 3657600 w 3721211"/>
                    <a:gd name="connsiteY70" fmla="*/ 938254 h 1630017"/>
                    <a:gd name="connsiteX71" fmla="*/ 3697357 w 3721211"/>
                    <a:gd name="connsiteY71" fmla="*/ 866692 h 1630017"/>
                    <a:gd name="connsiteX72" fmla="*/ 3721211 w 3721211"/>
                    <a:gd name="connsiteY72" fmla="*/ 795130 h 1630017"/>
                    <a:gd name="connsiteX73" fmla="*/ 3721211 w 3721211"/>
                    <a:gd name="connsiteY73" fmla="*/ 707666 h 1630017"/>
                    <a:gd name="connsiteX74" fmla="*/ 3617844 w 3721211"/>
                    <a:gd name="connsiteY74" fmla="*/ 707666 h 1630017"/>
                    <a:gd name="connsiteX75" fmla="*/ 3482672 w 3721211"/>
                    <a:gd name="connsiteY75" fmla="*/ 620202 h 1630017"/>
                    <a:gd name="connsiteX76" fmla="*/ 3411110 w 3721211"/>
                    <a:gd name="connsiteY76" fmla="*/ 588396 h 1630017"/>
                    <a:gd name="connsiteX77" fmla="*/ 3307743 w 3721211"/>
                    <a:gd name="connsiteY77" fmla="*/ 540689 h 1630017"/>
                    <a:gd name="connsiteX78" fmla="*/ 3283889 w 3721211"/>
                    <a:gd name="connsiteY78" fmla="*/ 453224 h 1630017"/>
                    <a:gd name="connsiteX79" fmla="*/ 3315694 w 3721211"/>
                    <a:gd name="connsiteY79" fmla="*/ 469127 h 1630017"/>
                    <a:gd name="connsiteX80" fmla="*/ 3275938 w 3721211"/>
                    <a:gd name="connsiteY80" fmla="*/ 349857 h 1630017"/>
                    <a:gd name="connsiteX81" fmla="*/ 3148717 w 3721211"/>
                    <a:gd name="connsiteY81" fmla="*/ 365760 h 1630017"/>
                    <a:gd name="connsiteX82" fmla="*/ 2989691 w 3721211"/>
                    <a:gd name="connsiteY82" fmla="*/ 310101 h 1630017"/>
                    <a:gd name="connsiteX83" fmla="*/ 2862470 w 3721211"/>
                    <a:gd name="connsiteY83" fmla="*/ 333955 h 1630017"/>
                    <a:gd name="connsiteX84" fmla="*/ 2655736 w 3721211"/>
                    <a:gd name="connsiteY84" fmla="*/ 389614 h 1630017"/>
                    <a:gd name="connsiteX85" fmla="*/ 2528515 w 3721211"/>
                    <a:gd name="connsiteY85" fmla="*/ 429370 h 1630017"/>
                    <a:gd name="connsiteX86" fmla="*/ 2528515 w 3721211"/>
                    <a:gd name="connsiteY86" fmla="*/ 556591 h 1630017"/>
                    <a:gd name="connsiteX87" fmla="*/ 2615979 w 3721211"/>
                    <a:gd name="connsiteY87" fmla="*/ 636104 h 1630017"/>
                    <a:gd name="connsiteX88" fmla="*/ 2615979 w 3721211"/>
                    <a:gd name="connsiteY88" fmla="*/ 659958 h 1630017"/>
                    <a:gd name="connsiteX89" fmla="*/ 2496710 w 3721211"/>
                    <a:gd name="connsiteY89" fmla="*/ 691763 h 1630017"/>
                    <a:gd name="connsiteX90" fmla="*/ 2456953 w 3721211"/>
                    <a:gd name="connsiteY90" fmla="*/ 636104 h 1630017"/>
                    <a:gd name="connsiteX91" fmla="*/ 2425148 w 3721211"/>
                    <a:gd name="connsiteY91" fmla="*/ 485029 h 1630017"/>
                    <a:gd name="connsiteX92" fmla="*/ 2385392 w 3721211"/>
                    <a:gd name="connsiteY92" fmla="*/ 485029 h 1630017"/>
                    <a:gd name="connsiteX93" fmla="*/ 2385392 w 3721211"/>
                    <a:gd name="connsiteY93" fmla="*/ 580445 h 1630017"/>
                    <a:gd name="connsiteX94" fmla="*/ 2289976 w 3721211"/>
                    <a:gd name="connsiteY94" fmla="*/ 516835 h 1630017"/>
                    <a:gd name="connsiteX95" fmla="*/ 2258171 w 3721211"/>
                    <a:gd name="connsiteY95" fmla="*/ 477078 h 1630017"/>
                    <a:gd name="connsiteX96" fmla="*/ 2210463 w 3721211"/>
                    <a:gd name="connsiteY96" fmla="*/ 453224 h 1630017"/>
                    <a:gd name="connsiteX97" fmla="*/ 2170706 w 3721211"/>
                    <a:gd name="connsiteY97" fmla="*/ 405516 h 1630017"/>
                    <a:gd name="connsiteX98" fmla="*/ 2019632 w 3721211"/>
                    <a:gd name="connsiteY98" fmla="*/ 405516 h 1630017"/>
                    <a:gd name="connsiteX99" fmla="*/ 2011680 w 3721211"/>
                    <a:gd name="connsiteY99" fmla="*/ 373711 h 1630017"/>
                    <a:gd name="connsiteX100" fmla="*/ 1948070 w 3721211"/>
                    <a:gd name="connsiteY100" fmla="*/ 357809 h 1630017"/>
                    <a:gd name="connsiteX101" fmla="*/ 1948070 w 3721211"/>
                    <a:gd name="connsiteY101" fmla="*/ 341906 h 1630017"/>
                    <a:gd name="connsiteX102" fmla="*/ 1796995 w 3721211"/>
                    <a:gd name="connsiteY102" fmla="*/ 341906 h 1630017"/>
                    <a:gd name="connsiteX103" fmla="*/ 1677726 w 3721211"/>
                    <a:gd name="connsiteY103" fmla="*/ 333955 h 1630017"/>
                    <a:gd name="connsiteX104" fmla="*/ 1566407 w 3721211"/>
                    <a:gd name="connsiteY104" fmla="*/ 278296 h 1630017"/>
                    <a:gd name="connsiteX105" fmla="*/ 1478943 w 3721211"/>
                    <a:gd name="connsiteY105" fmla="*/ 222636 h 1630017"/>
                    <a:gd name="connsiteX106" fmla="*/ 1431235 w 3721211"/>
                    <a:gd name="connsiteY106" fmla="*/ 198783 h 1630017"/>
                    <a:gd name="connsiteX107" fmla="*/ 1232453 w 3721211"/>
                    <a:gd name="connsiteY107" fmla="*/ 206734 h 1630017"/>
                    <a:gd name="connsiteX108" fmla="*/ 1152939 w 3721211"/>
                    <a:gd name="connsiteY108" fmla="*/ 95416 h 1630017"/>
                    <a:gd name="connsiteX109" fmla="*/ 1049573 w 3721211"/>
                    <a:gd name="connsiteY109" fmla="*/ 47708 h 1630017"/>
                    <a:gd name="connsiteX110" fmla="*/ 906449 w 3721211"/>
                    <a:gd name="connsiteY110" fmla="*/ 0 h 163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3721211" h="1630017">
                      <a:moveTo>
                        <a:pt x="906449" y="0"/>
                      </a:moveTo>
                      <a:lnTo>
                        <a:pt x="0" y="882595"/>
                      </a:lnTo>
                      <a:lnTo>
                        <a:pt x="15903" y="1129085"/>
                      </a:lnTo>
                      <a:lnTo>
                        <a:pt x="55659" y="1129085"/>
                      </a:lnTo>
                      <a:lnTo>
                        <a:pt x="111319" y="1176793"/>
                      </a:lnTo>
                      <a:lnTo>
                        <a:pt x="182880" y="1200647"/>
                      </a:lnTo>
                      <a:lnTo>
                        <a:pt x="246491" y="1160890"/>
                      </a:lnTo>
                      <a:lnTo>
                        <a:pt x="238539" y="1073426"/>
                      </a:lnTo>
                      <a:lnTo>
                        <a:pt x="326004" y="1073426"/>
                      </a:lnTo>
                      <a:lnTo>
                        <a:pt x="405517" y="1113183"/>
                      </a:lnTo>
                      <a:lnTo>
                        <a:pt x="429371" y="1176793"/>
                      </a:lnTo>
                      <a:lnTo>
                        <a:pt x="508884" y="1121134"/>
                      </a:lnTo>
                      <a:lnTo>
                        <a:pt x="548640" y="1057523"/>
                      </a:lnTo>
                      <a:lnTo>
                        <a:pt x="604299" y="1057523"/>
                      </a:lnTo>
                      <a:lnTo>
                        <a:pt x="707666" y="1033669"/>
                      </a:lnTo>
                      <a:lnTo>
                        <a:pt x="763326" y="993913"/>
                      </a:lnTo>
                      <a:lnTo>
                        <a:pt x="811033" y="930303"/>
                      </a:lnTo>
                      <a:lnTo>
                        <a:pt x="882595" y="938254"/>
                      </a:lnTo>
                      <a:lnTo>
                        <a:pt x="898498" y="1017767"/>
                      </a:lnTo>
                      <a:lnTo>
                        <a:pt x="1001865" y="1017767"/>
                      </a:lnTo>
                      <a:lnTo>
                        <a:pt x="1025719" y="1097280"/>
                      </a:lnTo>
                      <a:lnTo>
                        <a:pt x="1097280" y="1113183"/>
                      </a:lnTo>
                      <a:lnTo>
                        <a:pt x="1216550" y="1129085"/>
                      </a:lnTo>
                      <a:lnTo>
                        <a:pt x="1288112" y="1160890"/>
                      </a:lnTo>
                      <a:lnTo>
                        <a:pt x="1367625" y="1208598"/>
                      </a:lnTo>
                      <a:lnTo>
                        <a:pt x="1463040" y="1232452"/>
                      </a:lnTo>
                      <a:lnTo>
                        <a:pt x="1590261" y="1240403"/>
                      </a:lnTo>
                      <a:lnTo>
                        <a:pt x="1669774" y="1240403"/>
                      </a:lnTo>
                      <a:lnTo>
                        <a:pt x="1765190" y="1240403"/>
                      </a:lnTo>
                      <a:lnTo>
                        <a:pt x="1828800" y="1240403"/>
                      </a:lnTo>
                      <a:lnTo>
                        <a:pt x="1892411" y="1280160"/>
                      </a:lnTo>
                      <a:lnTo>
                        <a:pt x="2027583" y="1248355"/>
                      </a:lnTo>
                      <a:lnTo>
                        <a:pt x="2035534" y="1335819"/>
                      </a:lnTo>
                      <a:lnTo>
                        <a:pt x="2035534" y="1431235"/>
                      </a:lnTo>
                      <a:lnTo>
                        <a:pt x="2035534" y="1494845"/>
                      </a:lnTo>
                      <a:lnTo>
                        <a:pt x="2210463" y="1494845"/>
                      </a:lnTo>
                      <a:lnTo>
                        <a:pt x="2202512" y="1391478"/>
                      </a:lnTo>
                      <a:lnTo>
                        <a:pt x="2321781" y="1319916"/>
                      </a:lnTo>
                      <a:lnTo>
                        <a:pt x="2282025" y="1240403"/>
                      </a:lnTo>
                      <a:lnTo>
                        <a:pt x="2289976" y="1176793"/>
                      </a:lnTo>
                      <a:lnTo>
                        <a:pt x="2162755" y="1160890"/>
                      </a:lnTo>
                      <a:lnTo>
                        <a:pt x="2218415" y="763325"/>
                      </a:lnTo>
                      <a:lnTo>
                        <a:pt x="2274073" y="739471"/>
                      </a:lnTo>
                      <a:lnTo>
                        <a:pt x="2282025" y="691763"/>
                      </a:lnTo>
                      <a:lnTo>
                        <a:pt x="2369489" y="675860"/>
                      </a:lnTo>
                      <a:lnTo>
                        <a:pt x="2385392" y="834888"/>
                      </a:lnTo>
                      <a:lnTo>
                        <a:pt x="2329733" y="826935"/>
                      </a:lnTo>
                      <a:lnTo>
                        <a:pt x="2353586" y="1049572"/>
                      </a:lnTo>
                      <a:lnTo>
                        <a:pt x="2480808" y="1089328"/>
                      </a:lnTo>
                      <a:lnTo>
                        <a:pt x="2512613" y="946205"/>
                      </a:lnTo>
                      <a:lnTo>
                        <a:pt x="2782957" y="922352"/>
                      </a:lnTo>
                      <a:lnTo>
                        <a:pt x="2854518" y="850790"/>
                      </a:lnTo>
                      <a:lnTo>
                        <a:pt x="3029446" y="858740"/>
                      </a:lnTo>
                      <a:lnTo>
                        <a:pt x="2989691" y="1065475"/>
                      </a:lnTo>
                      <a:lnTo>
                        <a:pt x="2830665" y="1160890"/>
                      </a:lnTo>
                      <a:lnTo>
                        <a:pt x="2560321" y="1089329"/>
                      </a:lnTo>
                      <a:lnTo>
                        <a:pt x="2544417" y="1192695"/>
                      </a:lnTo>
                      <a:lnTo>
                        <a:pt x="2814762" y="1304013"/>
                      </a:lnTo>
                      <a:lnTo>
                        <a:pt x="2894275" y="1439186"/>
                      </a:lnTo>
                      <a:lnTo>
                        <a:pt x="3005593" y="1327868"/>
                      </a:lnTo>
                      <a:lnTo>
                        <a:pt x="3053301" y="1296063"/>
                      </a:lnTo>
                      <a:lnTo>
                        <a:pt x="3116912" y="1351722"/>
                      </a:lnTo>
                      <a:lnTo>
                        <a:pt x="3204376" y="1407381"/>
                      </a:lnTo>
                      <a:lnTo>
                        <a:pt x="3299792" y="1526650"/>
                      </a:lnTo>
                      <a:lnTo>
                        <a:pt x="3379305" y="1606163"/>
                      </a:lnTo>
                      <a:lnTo>
                        <a:pt x="3458818" y="1630017"/>
                      </a:lnTo>
                      <a:lnTo>
                        <a:pt x="3578087" y="1630017"/>
                      </a:lnTo>
                      <a:lnTo>
                        <a:pt x="3617844" y="1542553"/>
                      </a:lnTo>
                      <a:lnTo>
                        <a:pt x="3617844" y="1375576"/>
                      </a:lnTo>
                      <a:lnTo>
                        <a:pt x="3681454" y="1144988"/>
                      </a:lnTo>
                      <a:lnTo>
                        <a:pt x="3657600" y="938254"/>
                      </a:lnTo>
                      <a:lnTo>
                        <a:pt x="3697357" y="866692"/>
                      </a:lnTo>
                      <a:lnTo>
                        <a:pt x="3721211" y="795130"/>
                      </a:lnTo>
                      <a:lnTo>
                        <a:pt x="3721211" y="707666"/>
                      </a:lnTo>
                      <a:lnTo>
                        <a:pt x="3617844" y="707666"/>
                      </a:lnTo>
                      <a:lnTo>
                        <a:pt x="3482672" y="620202"/>
                      </a:lnTo>
                      <a:lnTo>
                        <a:pt x="3411110" y="588396"/>
                      </a:lnTo>
                      <a:lnTo>
                        <a:pt x="3307743" y="540689"/>
                      </a:lnTo>
                      <a:lnTo>
                        <a:pt x="3283889" y="453224"/>
                      </a:lnTo>
                      <a:lnTo>
                        <a:pt x="3315694" y="469127"/>
                      </a:lnTo>
                      <a:lnTo>
                        <a:pt x="3275938" y="349857"/>
                      </a:lnTo>
                      <a:lnTo>
                        <a:pt x="3148717" y="365760"/>
                      </a:lnTo>
                      <a:lnTo>
                        <a:pt x="2989691" y="310101"/>
                      </a:lnTo>
                      <a:lnTo>
                        <a:pt x="2862470" y="333955"/>
                      </a:lnTo>
                      <a:lnTo>
                        <a:pt x="2655736" y="389614"/>
                      </a:lnTo>
                      <a:lnTo>
                        <a:pt x="2528515" y="429370"/>
                      </a:lnTo>
                      <a:lnTo>
                        <a:pt x="2528515" y="556591"/>
                      </a:lnTo>
                      <a:lnTo>
                        <a:pt x="2615979" y="636104"/>
                      </a:lnTo>
                      <a:lnTo>
                        <a:pt x="2615979" y="659958"/>
                      </a:lnTo>
                      <a:lnTo>
                        <a:pt x="2496710" y="691763"/>
                      </a:lnTo>
                      <a:lnTo>
                        <a:pt x="2456953" y="636104"/>
                      </a:lnTo>
                      <a:lnTo>
                        <a:pt x="2425148" y="485029"/>
                      </a:lnTo>
                      <a:lnTo>
                        <a:pt x="2385392" y="485029"/>
                      </a:lnTo>
                      <a:lnTo>
                        <a:pt x="2385392" y="580445"/>
                      </a:lnTo>
                      <a:lnTo>
                        <a:pt x="2289976" y="516835"/>
                      </a:lnTo>
                      <a:lnTo>
                        <a:pt x="2258171" y="477078"/>
                      </a:lnTo>
                      <a:lnTo>
                        <a:pt x="2210463" y="453224"/>
                      </a:lnTo>
                      <a:lnTo>
                        <a:pt x="2170706" y="405516"/>
                      </a:lnTo>
                      <a:lnTo>
                        <a:pt x="2019632" y="405516"/>
                      </a:lnTo>
                      <a:lnTo>
                        <a:pt x="2011680" y="373711"/>
                      </a:lnTo>
                      <a:lnTo>
                        <a:pt x="1948070" y="357809"/>
                      </a:lnTo>
                      <a:lnTo>
                        <a:pt x="1948070" y="341906"/>
                      </a:lnTo>
                      <a:lnTo>
                        <a:pt x="1796995" y="341906"/>
                      </a:lnTo>
                      <a:lnTo>
                        <a:pt x="1677726" y="333955"/>
                      </a:lnTo>
                      <a:lnTo>
                        <a:pt x="1566407" y="278296"/>
                      </a:lnTo>
                      <a:lnTo>
                        <a:pt x="1478943" y="222636"/>
                      </a:lnTo>
                      <a:lnTo>
                        <a:pt x="1431235" y="198783"/>
                      </a:lnTo>
                      <a:lnTo>
                        <a:pt x="1232453" y="206734"/>
                      </a:lnTo>
                      <a:lnTo>
                        <a:pt x="1152939" y="95416"/>
                      </a:lnTo>
                      <a:lnTo>
                        <a:pt x="1049573" y="47708"/>
                      </a:lnTo>
                      <a:lnTo>
                        <a:pt x="906449" y="0"/>
                      </a:lnTo>
                      <a:close/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67" name="Group 394"/>
              <p:cNvGrpSpPr>
                <a:grpSpLocks noChangeAspect="1"/>
              </p:cNvGrpSpPr>
              <p:nvPr/>
            </p:nvGrpSpPr>
            <p:grpSpPr>
              <a:xfrm>
                <a:off x="1455608" y="2921598"/>
                <a:ext cx="1808609" cy="1320302"/>
                <a:chOff x="-472051" y="1218971"/>
                <a:chExt cx="8730041" cy="6373015"/>
              </a:xfrm>
            </p:grpSpPr>
            <p:grpSp>
              <p:nvGrpSpPr>
                <p:cNvPr id="99" name="Group 253"/>
                <p:cNvGrpSpPr>
                  <a:grpSpLocks noChangeAspect="1"/>
                </p:cNvGrpSpPr>
                <p:nvPr/>
              </p:nvGrpSpPr>
              <p:grpSpPr>
                <a:xfrm>
                  <a:off x="-472051" y="1218971"/>
                  <a:ext cx="6217149" cy="6373015"/>
                  <a:chOff x="2606609" y="1387434"/>
                  <a:chExt cx="5079371" cy="5206710"/>
                </a:xfrm>
              </p:grpSpPr>
              <p:sp>
                <p:nvSpPr>
                  <p:cNvPr id="105" name="Freeform 104"/>
                  <p:cNvSpPr/>
                  <p:nvPr/>
                </p:nvSpPr>
                <p:spPr>
                  <a:xfrm>
                    <a:off x="3971517" y="4708481"/>
                    <a:ext cx="1978926" cy="1883391"/>
                  </a:xfrm>
                  <a:custGeom>
                    <a:avLst/>
                    <a:gdLst>
                      <a:gd name="connsiteX0" fmla="*/ 1978926 w 1978926"/>
                      <a:gd name="connsiteY0" fmla="*/ 996287 h 1883391"/>
                      <a:gd name="connsiteX1" fmla="*/ 1828800 w 1978926"/>
                      <a:gd name="connsiteY1" fmla="*/ 709684 h 1883391"/>
                      <a:gd name="connsiteX2" fmla="*/ 1719618 w 1978926"/>
                      <a:gd name="connsiteY2" fmla="*/ 532263 h 1883391"/>
                      <a:gd name="connsiteX3" fmla="*/ 1514902 w 1978926"/>
                      <a:gd name="connsiteY3" fmla="*/ 341194 h 1883391"/>
                      <a:gd name="connsiteX4" fmla="*/ 1460311 w 1978926"/>
                      <a:gd name="connsiteY4" fmla="*/ 204716 h 1883391"/>
                      <a:gd name="connsiteX5" fmla="*/ 1310185 w 1978926"/>
                      <a:gd name="connsiteY5" fmla="*/ 0 h 1883391"/>
                      <a:gd name="connsiteX6" fmla="*/ 818866 w 1978926"/>
                      <a:gd name="connsiteY6" fmla="*/ 40943 h 1883391"/>
                      <a:gd name="connsiteX7" fmla="*/ 491320 w 1978926"/>
                      <a:gd name="connsiteY7" fmla="*/ 40943 h 1883391"/>
                      <a:gd name="connsiteX8" fmla="*/ 259308 w 1978926"/>
                      <a:gd name="connsiteY8" fmla="*/ 150125 h 1883391"/>
                      <a:gd name="connsiteX9" fmla="*/ 13648 w 1978926"/>
                      <a:gd name="connsiteY9" fmla="*/ 122830 h 1883391"/>
                      <a:gd name="connsiteX10" fmla="*/ 13648 w 1978926"/>
                      <a:gd name="connsiteY10" fmla="*/ 395785 h 1883391"/>
                      <a:gd name="connsiteX11" fmla="*/ 13648 w 1978926"/>
                      <a:gd name="connsiteY11" fmla="*/ 696036 h 1883391"/>
                      <a:gd name="connsiteX12" fmla="*/ 0 w 1978926"/>
                      <a:gd name="connsiteY12" fmla="*/ 1037230 h 1883391"/>
                      <a:gd name="connsiteX13" fmla="*/ 13648 w 1978926"/>
                      <a:gd name="connsiteY13" fmla="*/ 1228298 h 1883391"/>
                      <a:gd name="connsiteX14" fmla="*/ 40944 w 1978926"/>
                      <a:gd name="connsiteY14" fmla="*/ 1392072 h 1883391"/>
                      <a:gd name="connsiteX15" fmla="*/ 27296 w 1978926"/>
                      <a:gd name="connsiteY15" fmla="*/ 1569492 h 1883391"/>
                      <a:gd name="connsiteX16" fmla="*/ 54591 w 1978926"/>
                      <a:gd name="connsiteY16" fmla="*/ 1883391 h 1883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78926" h="1883391">
                        <a:moveTo>
                          <a:pt x="1978926" y="996287"/>
                        </a:moveTo>
                        <a:lnTo>
                          <a:pt x="1828800" y="709684"/>
                        </a:lnTo>
                        <a:lnTo>
                          <a:pt x="1719618" y="532263"/>
                        </a:lnTo>
                        <a:lnTo>
                          <a:pt x="1514902" y="341194"/>
                        </a:lnTo>
                        <a:lnTo>
                          <a:pt x="1460311" y="204716"/>
                        </a:lnTo>
                        <a:lnTo>
                          <a:pt x="1310185" y="0"/>
                        </a:lnTo>
                        <a:lnTo>
                          <a:pt x="818866" y="40943"/>
                        </a:lnTo>
                        <a:lnTo>
                          <a:pt x="491320" y="40943"/>
                        </a:lnTo>
                        <a:lnTo>
                          <a:pt x="259308" y="150125"/>
                        </a:lnTo>
                        <a:lnTo>
                          <a:pt x="13648" y="122830"/>
                        </a:lnTo>
                        <a:lnTo>
                          <a:pt x="13648" y="395785"/>
                        </a:lnTo>
                        <a:lnTo>
                          <a:pt x="13648" y="696036"/>
                        </a:lnTo>
                        <a:lnTo>
                          <a:pt x="0" y="1037230"/>
                        </a:lnTo>
                        <a:lnTo>
                          <a:pt x="13648" y="1228298"/>
                        </a:lnTo>
                        <a:lnTo>
                          <a:pt x="40944" y="1392072"/>
                        </a:lnTo>
                        <a:lnTo>
                          <a:pt x="27296" y="1569492"/>
                        </a:lnTo>
                        <a:lnTo>
                          <a:pt x="54591" y="1883391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 105"/>
                  <p:cNvSpPr/>
                  <p:nvPr/>
                </p:nvSpPr>
                <p:spPr>
                  <a:xfrm>
                    <a:off x="3973789" y="4710753"/>
                    <a:ext cx="1978926" cy="1883391"/>
                  </a:xfrm>
                  <a:custGeom>
                    <a:avLst/>
                    <a:gdLst>
                      <a:gd name="connsiteX0" fmla="*/ 1978926 w 1978926"/>
                      <a:gd name="connsiteY0" fmla="*/ 996287 h 1883391"/>
                      <a:gd name="connsiteX1" fmla="*/ 1828800 w 1978926"/>
                      <a:gd name="connsiteY1" fmla="*/ 709684 h 1883391"/>
                      <a:gd name="connsiteX2" fmla="*/ 1719618 w 1978926"/>
                      <a:gd name="connsiteY2" fmla="*/ 532263 h 1883391"/>
                      <a:gd name="connsiteX3" fmla="*/ 1514902 w 1978926"/>
                      <a:gd name="connsiteY3" fmla="*/ 341194 h 1883391"/>
                      <a:gd name="connsiteX4" fmla="*/ 1460311 w 1978926"/>
                      <a:gd name="connsiteY4" fmla="*/ 204716 h 1883391"/>
                      <a:gd name="connsiteX5" fmla="*/ 1310185 w 1978926"/>
                      <a:gd name="connsiteY5" fmla="*/ 0 h 1883391"/>
                      <a:gd name="connsiteX6" fmla="*/ 818866 w 1978926"/>
                      <a:gd name="connsiteY6" fmla="*/ 40943 h 1883391"/>
                      <a:gd name="connsiteX7" fmla="*/ 491320 w 1978926"/>
                      <a:gd name="connsiteY7" fmla="*/ 40943 h 1883391"/>
                      <a:gd name="connsiteX8" fmla="*/ 259308 w 1978926"/>
                      <a:gd name="connsiteY8" fmla="*/ 150125 h 1883391"/>
                      <a:gd name="connsiteX9" fmla="*/ 13648 w 1978926"/>
                      <a:gd name="connsiteY9" fmla="*/ 122830 h 1883391"/>
                      <a:gd name="connsiteX10" fmla="*/ 13648 w 1978926"/>
                      <a:gd name="connsiteY10" fmla="*/ 395785 h 1883391"/>
                      <a:gd name="connsiteX11" fmla="*/ 13648 w 1978926"/>
                      <a:gd name="connsiteY11" fmla="*/ 696036 h 1883391"/>
                      <a:gd name="connsiteX12" fmla="*/ 0 w 1978926"/>
                      <a:gd name="connsiteY12" fmla="*/ 1037230 h 1883391"/>
                      <a:gd name="connsiteX13" fmla="*/ 13648 w 1978926"/>
                      <a:gd name="connsiteY13" fmla="*/ 1228298 h 1883391"/>
                      <a:gd name="connsiteX14" fmla="*/ 40944 w 1978926"/>
                      <a:gd name="connsiteY14" fmla="*/ 1392072 h 1883391"/>
                      <a:gd name="connsiteX15" fmla="*/ 27296 w 1978926"/>
                      <a:gd name="connsiteY15" fmla="*/ 1569492 h 1883391"/>
                      <a:gd name="connsiteX16" fmla="*/ 54591 w 1978926"/>
                      <a:gd name="connsiteY16" fmla="*/ 1883391 h 1883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78926" h="1883391">
                        <a:moveTo>
                          <a:pt x="1978926" y="996287"/>
                        </a:moveTo>
                        <a:lnTo>
                          <a:pt x="1828800" y="709684"/>
                        </a:lnTo>
                        <a:lnTo>
                          <a:pt x="1719618" y="532263"/>
                        </a:lnTo>
                        <a:lnTo>
                          <a:pt x="1514902" y="341194"/>
                        </a:lnTo>
                        <a:lnTo>
                          <a:pt x="1460311" y="204716"/>
                        </a:lnTo>
                        <a:lnTo>
                          <a:pt x="1310185" y="0"/>
                        </a:lnTo>
                        <a:lnTo>
                          <a:pt x="818866" y="40943"/>
                        </a:lnTo>
                        <a:lnTo>
                          <a:pt x="491320" y="40943"/>
                        </a:lnTo>
                        <a:lnTo>
                          <a:pt x="259308" y="150125"/>
                        </a:lnTo>
                        <a:lnTo>
                          <a:pt x="13648" y="122830"/>
                        </a:lnTo>
                        <a:lnTo>
                          <a:pt x="13648" y="395785"/>
                        </a:lnTo>
                        <a:lnTo>
                          <a:pt x="13648" y="696036"/>
                        </a:lnTo>
                        <a:lnTo>
                          <a:pt x="0" y="1037230"/>
                        </a:lnTo>
                        <a:lnTo>
                          <a:pt x="13648" y="1228298"/>
                        </a:lnTo>
                        <a:lnTo>
                          <a:pt x="40944" y="1392072"/>
                        </a:lnTo>
                        <a:lnTo>
                          <a:pt x="27296" y="1569492"/>
                        </a:lnTo>
                        <a:lnTo>
                          <a:pt x="54591" y="1883391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 106"/>
                  <p:cNvSpPr/>
                  <p:nvPr/>
                </p:nvSpPr>
                <p:spPr>
                  <a:xfrm>
                    <a:off x="3903279" y="1828803"/>
                    <a:ext cx="177420" cy="2552132"/>
                  </a:xfrm>
                  <a:custGeom>
                    <a:avLst/>
                    <a:gdLst>
                      <a:gd name="connsiteX0" fmla="*/ 0 w 177420"/>
                      <a:gd name="connsiteY0" fmla="*/ 0 h 2552132"/>
                      <a:gd name="connsiteX1" fmla="*/ 95534 w 177420"/>
                      <a:gd name="connsiteY1" fmla="*/ 259308 h 2552132"/>
                      <a:gd name="connsiteX2" fmla="*/ 27295 w 177420"/>
                      <a:gd name="connsiteY2" fmla="*/ 805218 h 2552132"/>
                      <a:gd name="connsiteX3" fmla="*/ 109182 w 177420"/>
                      <a:gd name="connsiteY3" fmla="*/ 1160060 h 2552132"/>
                      <a:gd name="connsiteX4" fmla="*/ 150125 w 177420"/>
                      <a:gd name="connsiteY4" fmla="*/ 1473959 h 2552132"/>
                      <a:gd name="connsiteX5" fmla="*/ 177420 w 177420"/>
                      <a:gd name="connsiteY5" fmla="*/ 1733266 h 2552132"/>
                      <a:gd name="connsiteX6" fmla="*/ 109182 w 177420"/>
                      <a:gd name="connsiteY6" fmla="*/ 2019869 h 2552132"/>
                      <a:gd name="connsiteX7" fmla="*/ 68238 w 177420"/>
                      <a:gd name="connsiteY7" fmla="*/ 2402006 h 2552132"/>
                      <a:gd name="connsiteX8" fmla="*/ 68238 w 177420"/>
                      <a:gd name="connsiteY8" fmla="*/ 2552132 h 255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420" h="2552132">
                        <a:moveTo>
                          <a:pt x="0" y="0"/>
                        </a:moveTo>
                        <a:lnTo>
                          <a:pt x="95534" y="259308"/>
                        </a:lnTo>
                        <a:lnTo>
                          <a:pt x="27295" y="805218"/>
                        </a:lnTo>
                        <a:lnTo>
                          <a:pt x="109182" y="1160060"/>
                        </a:lnTo>
                        <a:lnTo>
                          <a:pt x="150125" y="1473959"/>
                        </a:lnTo>
                        <a:lnTo>
                          <a:pt x="177420" y="1733266"/>
                        </a:lnTo>
                        <a:lnTo>
                          <a:pt x="109182" y="2019869"/>
                        </a:lnTo>
                        <a:lnTo>
                          <a:pt x="68238" y="2402006"/>
                        </a:lnTo>
                        <a:lnTo>
                          <a:pt x="68238" y="2552132"/>
                        </a:lnTo>
                      </a:path>
                    </a:pathLst>
                  </a:custGeom>
                  <a:ln w="127000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Freeform 107"/>
                  <p:cNvSpPr/>
                  <p:nvPr/>
                </p:nvSpPr>
                <p:spPr>
                  <a:xfrm>
                    <a:off x="3971517" y="4394582"/>
                    <a:ext cx="0" cy="423081"/>
                  </a:xfrm>
                  <a:custGeom>
                    <a:avLst/>
                    <a:gdLst>
                      <a:gd name="connsiteX0" fmla="*/ 0 w 0"/>
                      <a:gd name="connsiteY0" fmla="*/ 423081 h 423081"/>
                      <a:gd name="connsiteX1" fmla="*/ 0 w 0"/>
                      <a:gd name="connsiteY1" fmla="*/ 232012 h 423081"/>
                      <a:gd name="connsiteX2" fmla="*/ 0 w 0"/>
                      <a:gd name="connsiteY2" fmla="*/ 0 h 42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423081">
                        <a:moveTo>
                          <a:pt x="0" y="423081"/>
                        </a:moveTo>
                        <a:lnTo>
                          <a:pt x="0" y="232012"/>
                        </a:lnTo>
                        <a:lnTo>
                          <a:pt x="0" y="0"/>
                        </a:lnTo>
                      </a:path>
                    </a:pathLst>
                  </a:custGeom>
                  <a:ln w="1270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Freeform 108"/>
                  <p:cNvSpPr/>
                  <p:nvPr/>
                </p:nvSpPr>
                <p:spPr>
                  <a:xfrm>
                    <a:off x="3973789" y="4424150"/>
                    <a:ext cx="0" cy="423081"/>
                  </a:xfrm>
                  <a:custGeom>
                    <a:avLst/>
                    <a:gdLst>
                      <a:gd name="connsiteX0" fmla="*/ 0 w 0"/>
                      <a:gd name="connsiteY0" fmla="*/ 423081 h 423081"/>
                      <a:gd name="connsiteX1" fmla="*/ 0 w 0"/>
                      <a:gd name="connsiteY1" fmla="*/ 232012 h 423081"/>
                      <a:gd name="connsiteX2" fmla="*/ 0 w 0"/>
                      <a:gd name="connsiteY2" fmla="*/ 0 h 42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423081">
                        <a:moveTo>
                          <a:pt x="0" y="423081"/>
                        </a:moveTo>
                        <a:lnTo>
                          <a:pt x="0" y="232012"/>
                        </a:lnTo>
                        <a:lnTo>
                          <a:pt x="0" y="0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0" name="Group 56"/>
                  <p:cNvGrpSpPr/>
                  <p:nvPr/>
                </p:nvGrpSpPr>
                <p:grpSpPr>
                  <a:xfrm>
                    <a:off x="5950443" y="4026093"/>
                    <a:ext cx="1733265" cy="1637731"/>
                    <a:chOff x="4872251" y="3835021"/>
                    <a:chExt cx="1733265" cy="1637731"/>
                  </a:xfrm>
                </p:grpSpPr>
                <p:sp>
                  <p:nvSpPr>
                    <p:cNvPr id="140" name="Freeform 54"/>
                    <p:cNvSpPr/>
                    <p:nvPr/>
                  </p:nvSpPr>
                  <p:spPr>
                    <a:xfrm>
                      <a:off x="4872251" y="3835021"/>
                      <a:ext cx="805218" cy="1637731"/>
                    </a:xfrm>
                    <a:custGeom>
                      <a:avLst/>
                      <a:gdLst>
                        <a:gd name="connsiteX0" fmla="*/ 0 w 805218"/>
                        <a:gd name="connsiteY0" fmla="*/ 1637731 h 1637731"/>
                        <a:gd name="connsiteX1" fmla="*/ 191068 w 805218"/>
                        <a:gd name="connsiteY1" fmla="*/ 1446663 h 1637731"/>
                        <a:gd name="connsiteX2" fmla="*/ 354842 w 805218"/>
                        <a:gd name="connsiteY2" fmla="*/ 1187355 h 1637731"/>
                        <a:gd name="connsiteX3" fmla="*/ 600501 w 805218"/>
                        <a:gd name="connsiteY3" fmla="*/ 1037230 h 1637731"/>
                        <a:gd name="connsiteX4" fmla="*/ 750627 w 805218"/>
                        <a:gd name="connsiteY4" fmla="*/ 777922 h 1637731"/>
                        <a:gd name="connsiteX5" fmla="*/ 805218 w 805218"/>
                        <a:gd name="connsiteY5" fmla="*/ 436728 h 1637731"/>
                        <a:gd name="connsiteX6" fmla="*/ 791570 w 805218"/>
                        <a:gd name="connsiteY6" fmla="*/ 272955 h 1637731"/>
                        <a:gd name="connsiteX7" fmla="*/ 736979 w 805218"/>
                        <a:gd name="connsiteY7" fmla="*/ 0 h 1637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5218" h="1637731">
                          <a:moveTo>
                            <a:pt x="0" y="1637731"/>
                          </a:moveTo>
                          <a:lnTo>
                            <a:pt x="191068" y="1446663"/>
                          </a:lnTo>
                          <a:lnTo>
                            <a:pt x="354842" y="1187355"/>
                          </a:lnTo>
                          <a:lnTo>
                            <a:pt x="600501" y="1037230"/>
                          </a:lnTo>
                          <a:lnTo>
                            <a:pt x="750627" y="777922"/>
                          </a:lnTo>
                          <a:lnTo>
                            <a:pt x="805218" y="436728"/>
                          </a:lnTo>
                          <a:lnTo>
                            <a:pt x="791570" y="272955"/>
                          </a:lnTo>
                          <a:lnTo>
                            <a:pt x="736979" y="0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663821" y="4572000"/>
                      <a:ext cx="941695" cy="395785"/>
                    </a:xfrm>
                    <a:custGeom>
                      <a:avLst/>
                      <a:gdLst>
                        <a:gd name="connsiteX0" fmla="*/ 0 w 941695"/>
                        <a:gd name="connsiteY0" fmla="*/ 95534 h 395785"/>
                        <a:gd name="connsiteX1" fmla="*/ 218364 w 941695"/>
                        <a:gd name="connsiteY1" fmla="*/ 163773 h 395785"/>
                        <a:gd name="connsiteX2" fmla="*/ 436728 w 941695"/>
                        <a:gd name="connsiteY2" fmla="*/ 245660 h 395785"/>
                        <a:gd name="connsiteX3" fmla="*/ 627797 w 941695"/>
                        <a:gd name="connsiteY3" fmla="*/ 286603 h 395785"/>
                        <a:gd name="connsiteX4" fmla="*/ 805218 w 941695"/>
                        <a:gd name="connsiteY4" fmla="*/ 395785 h 395785"/>
                        <a:gd name="connsiteX5" fmla="*/ 805218 w 941695"/>
                        <a:gd name="connsiteY5" fmla="*/ 191069 h 395785"/>
                        <a:gd name="connsiteX6" fmla="*/ 914400 w 941695"/>
                        <a:gd name="connsiteY6" fmla="*/ 13648 h 395785"/>
                        <a:gd name="connsiteX7" fmla="*/ 941695 w 941695"/>
                        <a:gd name="connsiteY7" fmla="*/ 0 h 395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1695" h="395785">
                          <a:moveTo>
                            <a:pt x="0" y="95534"/>
                          </a:moveTo>
                          <a:lnTo>
                            <a:pt x="218364" y="163773"/>
                          </a:lnTo>
                          <a:lnTo>
                            <a:pt x="436728" y="245660"/>
                          </a:lnTo>
                          <a:lnTo>
                            <a:pt x="627797" y="286603"/>
                          </a:lnTo>
                          <a:lnTo>
                            <a:pt x="805218" y="395785"/>
                          </a:lnTo>
                          <a:lnTo>
                            <a:pt x="805218" y="191069"/>
                          </a:lnTo>
                          <a:lnTo>
                            <a:pt x="914400" y="13648"/>
                          </a:lnTo>
                          <a:lnTo>
                            <a:pt x="941695" y="0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57"/>
                  <p:cNvGrpSpPr/>
                  <p:nvPr/>
                </p:nvGrpSpPr>
                <p:grpSpPr>
                  <a:xfrm>
                    <a:off x="5952715" y="4028365"/>
                    <a:ext cx="1733265" cy="1637731"/>
                    <a:chOff x="4872251" y="3835021"/>
                    <a:chExt cx="1733265" cy="1637731"/>
                  </a:xfrm>
                </p:grpSpPr>
                <p:sp>
                  <p:nvSpPr>
                    <p:cNvPr id="138" name="Freeform 137"/>
                    <p:cNvSpPr/>
                    <p:nvPr/>
                  </p:nvSpPr>
                  <p:spPr>
                    <a:xfrm>
                      <a:off x="4872251" y="3835021"/>
                      <a:ext cx="805218" cy="1637731"/>
                    </a:xfrm>
                    <a:custGeom>
                      <a:avLst/>
                      <a:gdLst>
                        <a:gd name="connsiteX0" fmla="*/ 0 w 805218"/>
                        <a:gd name="connsiteY0" fmla="*/ 1637731 h 1637731"/>
                        <a:gd name="connsiteX1" fmla="*/ 191068 w 805218"/>
                        <a:gd name="connsiteY1" fmla="*/ 1446663 h 1637731"/>
                        <a:gd name="connsiteX2" fmla="*/ 354842 w 805218"/>
                        <a:gd name="connsiteY2" fmla="*/ 1187355 h 1637731"/>
                        <a:gd name="connsiteX3" fmla="*/ 600501 w 805218"/>
                        <a:gd name="connsiteY3" fmla="*/ 1037230 h 1637731"/>
                        <a:gd name="connsiteX4" fmla="*/ 750627 w 805218"/>
                        <a:gd name="connsiteY4" fmla="*/ 777922 h 1637731"/>
                        <a:gd name="connsiteX5" fmla="*/ 805218 w 805218"/>
                        <a:gd name="connsiteY5" fmla="*/ 436728 h 1637731"/>
                        <a:gd name="connsiteX6" fmla="*/ 791570 w 805218"/>
                        <a:gd name="connsiteY6" fmla="*/ 272955 h 1637731"/>
                        <a:gd name="connsiteX7" fmla="*/ 736979 w 805218"/>
                        <a:gd name="connsiteY7" fmla="*/ 0 h 1637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5218" h="1637731">
                          <a:moveTo>
                            <a:pt x="0" y="1637731"/>
                          </a:moveTo>
                          <a:lnTo>
                            <a:pt x="191068" y="1446663"/>
                          </a:lnTo>
                          <a:lnTo>
                            <a:pt x="354842" y="1187355"/>
                          </a:lnTo>
                          <a:lnTo>
                            <a:pt x="600501" y="1037230"/>
                          </a:lnTo>
                          <a:lnTo>
                            <a:pt x="750627" y="777922"/>
                          </a:lnTo>
                          <a:lnTo>
                            <a:pt x="805218" y="436728"/>
                          </a:lnTo>
                          <a:lnTo>
                            <a:pt x="791570" y="272955"/>
                          </a:lnTo>
                          <a:lnTo>
                            <a:pt x="736979" y="0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663821" y="4572000"/>
                      <a:ext cx="941695" cy="395785"/>
                    </a:xfrm>
                    <a:custGeom>
                      <a:avLst/>
                      <a:gdLst>
                        <a:gd name="connsiteX0" fmla="*/ 0 w 941695"/>
                        <a:gd name="connsiteY0" fmla="*/ 95534 h 395785"/>
                        <a:gd name="connsiteX1" fmla="*/ 218364 w 941695"/>
                        <a:gd name="connsiteY1" fmla="*/ 163773 h 395785"/>
                        <a:gd name="connsiteX2" fmla="*/ 436728 w 941695"/>
                        <a:gd name="connsiteY2" fmla="*/ 245660 h 395785"/>
                        <a:gd name="connsiteX3" fmla="*/ 627797 w 941695"/>
                        <a:gd name="connsiteY3" fmla="*/ 286603 h 395785"/>
                        <a:gd name="connsiteX4" fmla="*/ 805218 w 941695"/>
                        <a:gd name="connsiteY4" fmla="*/ 395785 h 395785"/>
                        <a:gd name="connsiteX5" fmla="*/ 805218 w 941695"/>
                        <a:gd name="connsiteY5" fmla="*/ 191069 h 395785"/>
                        <a:gd name="connsiteX6" fmla="*/ 914400 w 941695"/>
                        <a:gd name="connsiteY6" fmla="*/ 13648 h 395785"/>
                        <a:gd name="connsiteX7" fmla="*/ 941695 w 941695"/>
                        <a:gd name="connsiteY7" fmla="*/ 0 h 395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1695" h="395785">
                          <a:moveTo>
                            <a:pt x="0" y="95534"/>
                          </a:moveTo>
                          <a:lnTo>
                            <a:pt x="218364" y="163773"/>
                          </a:lnTo>
                          <a:lnTo>
                            <a:pt x="436728" y="245660"/>
                          </a:lnTo>
                          <a:lnTo>
                            <a:pt x="627797" y="286603"/>
                          </a:lnTo>
                          <a:lnTo>
                            <a:pt x="805218" y="395785"/>
                          </a:lnTo>
                          <a:lnTo>
                            <a:pt x="805218" y="191069"/>
                          </a:lnTo>
                          <a:lnTo>
                            <a:pt x="914400" y="13648"/>
                          </a:lnTo>
                          <a:lnTo>
                            <a:pt x="941695" y="0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2" name="Freeform 111"/>
                  <p:cNvSpPr/>
                  <p:nvPr/>
                </p:nvSpPr>
                <p:spPr>
                  <a:xfrm>
                    <a:off x="3905551" y="1858371"/>
                    <a:ext cx="177420" cy="2552132"/>
                  </a:xfrm>
                  <a:custGeom>
                    <a:avLst/>
                    <a:gdLst>
                      <a:gd name="connsiteX0" fmla="*/ 0 w 177420"/>
                      <a:gd name="connsiteY0" fmla="*/ 0 h 2552132"/>
                      <a:gd name="connsiteX1" fmla="*/ 95534 w 177420"/>
                      <a:gd name="connsiteY1" fmla="*/ 259308 h 2552132"/>
                      <a:gd name="connsiteX2" fmla="*/ 27295 w 177420"/>
                      <a:gd name="connsiteY2" fmla="*/ 805218 h 2552132"/>
                      <a:gd name="connsiteX3" fmla="*/ 109182 w 177420"/>
                      <a:gd name="connsiteY3" fmla="*/ 1160060 h 2552132"/>
                      <a:gd name="connsiteX4" fmla="*/ 150125 w 177420"/>
                      <a:gd name="connsiteY4" fmla="*/ 1473959 h 2552132"/>
                      <a:gd name="connsiteX5" fmla="*/ 177420 w 177420"/>
                      <a:gd name="connsiteY5" fmla="*/ 1733266 h 2552132"/>
                      <a:gd name="connsiteX6" fmla="*/ 109182 w 177420"/>
                      <a:gd name="connsiteY6" fmla="*/ 2019869 h 2552132"/>
                      <a:gd name="connsiteX7" fmla="*/ 68238 w 177420"/>
                      <a:gd name="connsiteY7" fmla="*/ 2402006 h 2552132"/>
                      <a:gd name="connsiteX8" fmla="*/ 68238 w 177420"/>
                      <a:gd name="connsiteY8" fmla="*/ 2552132 h 255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420" h="2552132">
                        <a:moveTo>
                          <a:pt x="0" y="0"/>
                        </a:moveTo>
                        <a:lnTo>
                          <a:pt x="95534" y="259308"/>
                        </a:lnTo>
                        <a:lnTo>
                          <a:pt x="27295" y="805218"/>
                        </a:lnTo>
                        <a:lnTo>
                          <a:pt x="109182" y="1160060"/>
                        </a:lnTo>
                        <a:lnTo>
                          <a:pt x="150125" y="1473959"/>
                        </a:lnTo>
                        <a:lnTo>
                          <a:pt x="177420" y="1733266"/>
                        </a:lnTo>
                        <a:lnTo>
                          <a:pt x="109182" y="2019869"/>
                        </a:lnTo>
                        <a:lnTo>
                          <a:pt x="68238" y="2402006"/>
                        </a:lnTo>
                        <a:lnTo>
                          <a:pt x="68238" y="2552132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Freeform 112"/>
                  <p:cNvSpPr/>
                  <p:nvPr/>
                </p:nvSpPr>
                <p:spPr>
                  <a:xfrm>
                    <a:off x="4026019" y="2058140"/>
                    <a:ext cx="1255663" cy="1059936"/>
                  </a:xfrm>
                  <a:custGeom>
                    <a:avLst/>
                    <a:gdLst>
                      <a:gd name="connsiteX0" fmla="*/ 357351 w 4382813"/>
                      <a:gd name="connsiteY0" fmla="*/ 3699641 h 3699641"/>
                      <a:gd name="connsiteX1" fmla="*/ 0 w 4382813"/>
                      <a:gd name="connsiteY1" fmla="*/ 2249213 h 3699641"/>
                      <a:gd name="connsiteX2" fmla="*/ 0 w 4382813"/>
                      <a:gd name="connsiteY2" fmla="*/ 809296 h 3699641"/>
                      <a:gd name="connsiteX3" fmla="*/ 10510 w 4382813"/>
                      <a:gd name="connsiteY3" fmla="*/ 42041 h 3699641"/>
                      <a:gd name="connsiteX4" fmla="*/ 105103 w 4382813"/>
                      <a:gd name="connsiteY4" fmla="*/ 0 h 3699641"/>
                      <a:gd name="connsiteX5" fmla="*/ 914400 w 4382813"/>
                      <a:gd name="connsiteY5" fmla="*/ 273269 h 3699641"/>
                      <a:gd name="connsiteX6" fmla="*/ 1755227 w 4382813"/>
                      <a:gd name="connsiteY6" fmla="*/ 493986 h 3699641"/>
                      <a:gd name="connsiteX7" fmla="*/ 2837793 w 4382813"/>
                      <a:gd name="connsiteY7" fmla="*/ 1124606 h 3699641"/>
                      <a:gd name="connsiteX8" fmla="*/ 3520965 w 4382813"/>
                      <a:gd name="connsiteY8" fmla="*/ 1513489 h 3699641"/>
                      <a:gd name="connsiteX9" fmla="*/ 3836275 w 4382813"/>
                      <a:gd name="connsiteY9" fmla="*/ 1923393 h 3699641"/>
                      <a:gd name="connsiteX10" fmla="*/ 4382813 w 4382813"/>
                      <a:gd name="connsiteY10" fmla="*/ 2806262 h 369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82813" h="3699641">
                        <a:moveTo>
                          <a:pt x="357351" y="3699641"/>
                        </a:moveTo>
                        <a:lnTo>
                          <a:pt x="0" y="2249213"/>
                        </a:lnTo>
                        <a:lnTo>
                          <a:pt x="0" y="809296"/>
                        </a:lnTo>
                        <a:lnTo>
                          <a:pt x="10510" y="42041"/>
                        </a:lnTo>
                        <a:lnTo>
                          <a:pt x="105103" y="0"/>
                        </a:lnTo>
                        <a:lnTo>
                          <a:pt x="914400" y="273269"/>
                        </a:lnTo>
                        <a:lnTo>
                          <a:pt x="1755227" y="493986"/>
                        </a:lnTo>
                        <a:lnTo>
                          <a:pt x="2837793" y="1124606"/>
                        </a:lnTo>
                        <a:lnTo>
                          <a:pt x="3520965" y="1513489"/>
                        </a:lnTo>
                        <a:lnTo>
                          <a:pt x="3836275" y="1923393"/>
                        </a:lnTo>
                        <a:lnTo>
                          <a:pt x="4382813" y="2806262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4" name="Group 73"/>
                  <p:cNvGrpSpPr/>
                  <p:nvPr/>
                </p:nvGrpSpPr>
                <p:grpSpPr>
                  <a:xfrm>
                    <a:off x="2606609" y="3129532"/>
                    <a:ext cx="1502242" cy="844711"/>
                    <a:chOff x="3087584" y="2885704"/>
                    <a:chExt cx="3716977" cy="2090057"/>
                  </a:xfrm>
                  <a:solidFill>
                    <a:srgbClr val="0070C0">
                      <a:alpha val="50000"/>
                    </a:srgbClr>
                  </a:solidFill>
                </p:grpSpPr>
                <p:sp>
                  <p:nvSpPr>
                    <p:cNvPr id="135" name="Freeform 134"/>
                    <p:cNvSpPr/>
                    <p:nvPr/>
                  </p:nvSpPr>
                  <p:spPr>
                    <a:xfrm>
                      <a:off x="6507678" y="4548249"/>
                      <a:ext cx="71252" cy="427512"/>
                    </a:xfrm>
                    <a:custGeom>
                      <a:avLst/>
                      <a:gdLst>
                        <a:gd name="connsiteX0" fmla="*/ 71252 w 71252"/>
                        <a:gd name="connsiteY0" fmla="*/ 23751 h 427512"/>
                        <a:gd name="connsiteX1" fmla="*/ 0 w 71252"/>
                        <a:gd name="connsiteY1" fmla="*/ 0 h 427512"/>
                        <a:gd name="connsiteX2" fmla="*/ 11875 w 71252"/>
                        <a:gd name="connsiteY2" fmla="*/ 427512 h 427512"/>
                        <a:gd name="connsiteX3" fmla="*/ 71252 w 71252"/>
                        <a:gd name="connsiteY3" fmla="*/ 23751 h 427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1252" h="427512">
                          <a:moveTo>
                            <a:pt x="71252" y="23751"/>
                          </a:moveTo>
                          <a:lnTo>
                            <a:pt x="0" y="0"/>
                          </a:lnTo>
                          <a:lnTo>
                            <a:pt x="11875" y="427512"/>
                          </a:lnTo>
                          <a:lnTo>
                            <a:pt x="71252" y="23751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685808" y="3942608"/>
                      <a:ext cx="118753" cy="142504"/>
                    </a:xfrm>
                    <a:custGeom>
                      <a:avLst/>
                      <a:gdLst>
                        <a:gd name="connsiteX0" fmla="*/ 11875 w 118753"/>
                        <a:gd name="connsiteY0" fmla="*/ 0 h 142504"/>
                        <a:gd name="connsiteX1" fmla="*/ 118753 w 118753"/>
                        <a:gd name="connsiteY1" fmla="*/ 0 h 142504"/>
                        <a:gd name="connsiteX2" fmla="*/ 0 w 118753"/>
                        <a:gd name="connsiteY2" fmla="*/ 142504 h 142504"/>
                        <a:gd name="connsiteX3" fmla="*/ 11875 w 118753"/>
                        <a:gd name="connsiteY3" fmla="*/ 0 h 142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753" h="142504">
                          <a:moveTo>
                            <a:pt x="11875" y="0"/>
                          </a:moveTo>
                          <a:lnTo>
                            <a:pt x="118753" y="0"/>
                          </a:lnTo>
                          <a:lnTo>
                            <a:pt x="0" y="142504"/>
                          </a:lnTo>
                          <a:lnTo>
                            <a:pt x="11875" y="0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3087584" y="2885704"/>
                      <a:ext cx="973777" cy="1270660"/>
                    </a:xfrm>
                    <a:custGeom>
                      <a:avLst/>
                      <a:gdLst>
                        <a:gd name="connsiteX0" fmla="*/ 0 w 973777"/>
                        <a:gd name="connsiteY0" fmla="*/ 0 h 1270660"/>
                        <a:gd name="connsiteX1" fmla="*/ 973777 w 973777"/>
                        <a:gd name="connsiteY1" fmla="*/ 1270660 h 1270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73777" h="1270660">
                          <a:moveTo>
                            <a:pt x="0" y="0"/>
                          </a:moveTo>
                          <a:lnTo>
                            <a:pt x="973777" y="1270660"/>
                          </a:lnTo>
                        </a:path>
                      </a:pathLst>
                    </a:custGeom>
                    <a:grpFill/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Group 90"/>
                  <p:cNvGrpSpPr>
                    <a:grpSpLocks noChangeAspect="1"/>
                  </p:cNvGrpSpPr>
                  <p:nvPr/>
                </p:nvGrpSpPr>
                <p:grpSpPr>
                  <a:xfrm>
                    <a:off x="6655711" y="3140178"/>
                    <a:ext cx="826353" cy="422445"/>
                    <a:chOff x="1786353" y="2054200"/>
                    <a:chExt cx="3696209" cy="1889560"/>
                  </a:xfrm>
                  <a:solidFill>
                    <a:srgbClr val="0070C0">
                      <a:alpha val="50000"/>
                    </a:srgbClr>
                  </a:solidFill>
                </p:grpSpPr>
                <p:grpSp>
                  <p:nvGrpSpPr>
                    <p:cNvPr id="123" name="Group 72"/>
                    <p:cNvGrpSpPr/>
                    <p:nvPr/>
                  </p:nvGrpSpPr>
                  <p:grpSpPr>
                    <a:xfrm>
                      <a:off x="1801833" y="2054200"/>
                      <a:ext cx="3680729" cy="1886693"/>
                      <a:chOff x="1996246" y="2536596"/>
                      <a:chExt cx="5739591" cy="2942038"/>
                    </a:xfrm>
                    <a:grpFill/>
                  </p:grpSpPr>
                  <p:grpSp>
                    <p:nvGrpSpPr>
                      <p:cNvPr id="125" name="Group 67"/>
                      <p:cNvGrpSpPr/>
                      <p:nvPr/>
                    </p:nvGrpSpPr>
                    <p:grpSpPr>
                      <a:xfrm>
                        <a:off x="2390649" y="2588291"/>
                        <a:ext cx="4068837" cy="2810985"/>
                        <a:chOff x="2390649" y="2588291"/>
                        <a:chExt cx="4068837" cy="2810985"/>
                      </a:xfrm>
                      <a:grpFill/>
                    </p:grpSpPr>
                    <p:sp>
                      <p:nvSpPr>
                        <p:cNvPr id="128" name="Freeform 21"/>
                        <p:cNvSpPr>
                          <a:spLocks/>
                        </p:cNvSpPr>
                        <p:nvPr/>
                      </p:nvSpPr>
                      <p:spPr bwMode="auto">
                        <a:xfrm rot="60000">
                          <a:off x="3379239" y="3859713"/>
                          <a:ext cx="297311" cy="268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3"/>
                            </a:cxn>
                            <a:cxn ang="0">
                              <a:pos x="69" y="111"/>
                            </a:cxn>
                            <a:cxn ang="0">
                              <a:pos x="114" y="168"/>
                            </a:cxn>
                            <a:cxn ang="0">
                              <a:pos x="138" y="198"/>
                            </a:cxn>
                            <a:cxn ang="0">
                              <a:pos x="171" y="150"/>
                            </a:cxn>
                            <a:cxn ang="0">
                              <a:pos x="219" y="150"/>
                            </a:cxn>
                            <a:cxn ang="0">
                              <a:pos x="126" y="0"/>
                            </a:cxn>
                            <a:cxn ang="0">
                              <a:pos x="81" y="3"/>
                            </a:cxn>
                            <a:cxn ang="0">
                              <a:pos x="42" y="3"/>
                            </a:cxn>
                            <a:cxn ang="0">
                              <a:pos x="0" y="33"/>
                            </a:cxn>
                          </a:cxnLst>
                          <a:rect l="0" t="0" r="r" b="b"/>
                          <a:pathLst>
                            <a:path w="219" h="198">
                              <a:moveTo>
                                <a:pt x="0" y="33"/>
                              </a:moveTo>
                              <a:lnTo>
                                <a:pt x="69" y="111"/>
                              </a:lnTo>
                              <a:lnTo>
                                <a:pt x="114" y="168"/>
                              </a:lnTo>
                              <a:lnTo>
                                <a:pt x="138" y="198"/>
                              </a:lnTo>
                              <a:lnTo>
                                <a:pt x="171" y="150"/>
                              </a:lnTo>
                              <a:lnTo>
                                <a:pt x="219" y="150"/>
                              </a:lnTo>
                              <a:lnTo>
                                <a:pt x="126" y="0"/>
                              </a:lnTo>
                              <a:lnTo>
                                <a:pt x="81" y="3"/>
                              </a:lnTo>
                              <a:lnTo>
                                <a:pt x="42" y="3"/>
                              </a:lnTo>
                              <a:lnTo>
                                <a:pt x="0" y="33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29" name="Group 79"/>
                        <p:cNvGrpSpPr/>
                        <p:nvPr/>
                      </p:nvGrpSpPr>
                      <p:grpSpPr>
                        <a:xfrm rot="60000">
                          <a:off x="5848893" y="5125714"/>
                          <a:ext cx="610593" cy="273562"/>
                          <a:chOff x="5528831" y="5056018"/>
                          <a:chExt cx="704346" cy="315566"/>
                        </a:xfrm>
                        <a:grpFill/>
                      </p:grpSpPr>
                      <p:sp>
                        <p:nvSpPr>
                          <p:cNvPr id="133" name="Freeform 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871857" y="5056018"/>
                            <a:ext cx="361320" cy="31556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102"/>
                              </a:cxn>
                              <a:cxn ang="0">
                                <a:pos x="15" y="207"/>
                              </a:cxn>
                              <a:cxn ang="0">
                                <a:pos x="105" y="168"/>
                              </a:cxn>
                              <a:cxn ang="0">
                                <a:pos x="177" y="159"/>
                              </a:cxn>
                              <a:cxn ang="0">
                                <a:pos x="216" y="150"/>
                              </a:cxn>
                              <a:cxn ang="0">
                                <a:pos x="237" y="51"/>
                              </a:cxn>
                              <a:cxn ang="0">
                                <a:pos x="207" y="3"/>
                              </a:cxn>
                              <a:cxn ang="0">
                                <a:pos x="120" y="6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37" h="207">
                                <a:moveTo>
                                  <a:pt x="0" y="0"/>
                                </a:moveTo>
                                <a:lnTo>
                                  <a:pt x="3" y="102"/>
                                </a:lnTo>
                                <a:lnTo>
                                  <a:pt x="15" y="207"/>
                                </a:lnTo>
                                <a:lnTo>
                                  <a:pt x="105" y="168"/>
                                </a:lnTo>
                                <a:lnTo>
                                  <a:pt x="177" y="159"/>
                                </a:lnTo>
                                <a:lnTo>
                                  <a:pt x="216" y="150"/>
                                </a:lnTo>
                                <a:lnTo>
                                  <a:pt x="237" y="51"/>
                                </a:lnTo>
                                <a:lnTo>
                                  <a:pt x="207" y="3"/>
                                </a:lnTo>
                                <a:lnTo>
                                  <a:pt x="12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4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528831" y="5056018"/>
                            <a:ext cx="356747" cy="31556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5" y="159"/>
                              </a:cxn>
                              <a:cxn ang="0">
                                <a:pos x="24" y="84"/>
                              </a:cxn>
                              <a:cxn ang="0">
                                <a:pos x="0" y="0"/>
                              </a:cxn>
                              <a:cxn ang="0">
                                <a:pos x="222" y="0"/>
                              </a:cxn>
                              <a:cxn ang="0">
                                <a:pos x="225" y="102"/>
                              </a:cxn>
                              <a:cxn ang="0">
                                <a:pos x="234" y="207"/>
                              </a:cxn>
                              <a:cxn ang="0">
                                <a:pos x="171" y="207"/>
                              </a:cxn>
                              <a:cxn ang="0">
                                <a:pos x="126" y="201"/>
                              </a:cxn>
                              <a:cxn ang="0">
                                <a:pos x="45" y="159"/>
                              </a:cxn>
                            </a:cxnLst>
                            <a:rect l="0" t="0" r="r" b="b"/>
                            <a:pathLst>
                              <a:path w="234" h="207">
                                <a:moveTo>
                                  <a:pt x="45" y="159"/>
                                </a:moveTo>
                                <a:lnTo>
                                  <a:pt x="24" y="84"/>
                                </a:lnTo>
                                <a:lnTo>
                                  <a:pt x="0" y="0"/>
                                </a:lnTo>
                                <a:lnTo>
                                  <a:pt x="222" y="0"/>
                                </a:lnTo>
                                <a:lnTo>
                                  <a:pt x="225" y="102"/>
                                </a:lnTo>
                                <a:lnTo>
                                  <a:pt x="234" y="207"/>
                                </a:lnTo>
                                <a:lnTo>
                                  <a:pt x="171" y="207"/>
                                </a:lnTo>
                                <a:lnTo>
                                  <a:pt x="126" y="201"/>
                                </a:lnTo>
                                <a:lnTo>
                                  <a:pt x="45" y="159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30" name="Group 80"/>
                        <p:cNvGrpSpPr/>
                        <p:nvPr/>
                      </p:nvGrpSpPr>
                      <p:grpSpPr>
                        <a:xfrm rot="60000">
                          <a:off x="2390649" y="2588291"/>
                          <a:ext cx="974909" cy="2696491"/>
                          <a:chOff x="1481668" y="2261666"/>
                          <a:chExt cx="1124601" cy="3110523"/>
                        </a:xfrm>
                        <a:grpFill/>
                      </p:grpSpPr>
                      <p:sp>
                        <p:nvSpPr>
                          <p:cNvPr id="131" name="Freeform 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8667" y="2261666"/>
                            <a:ext cx="347602" cy="29270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192"/>
                              </a:cxn>
                              <a:cxn ang="0">
                                <a:pos x="225" y="51"/>
                              </a:cxn>
                              <a:cxn ang="0">
                                <a:pos x="228" y="3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28" h="192">
                                <a:moveTo>
                                  <a:pt x="0" y="0"/>
                                </a:moveTo>
                                <a:lnTo>
                                  <a:pt x="6" y="192"/>
                                </a:lnTo>
                                <a:lnTo>
                                  <a:pt x="225" y="51"/>
                                </a:lnTo>
                                <a:lnTo>
                                  <a:pt x="228" y="3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32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1668" y="4155026"/>
                            <a:ext cx="825377" cy="121716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92" y="0"/>
                              </a:cxn>
                              <a:cxn ang="0">
                                <a:pos x="720" y="0"/>
                              </a:cxn>
                              <a:cxn ang="0">
                                <a:pos x="640" y="48"/>
                              </a:cxn>
                              <a:cxn ang="0">
                                <a:pos x="569" y="79"/>
                              </a:cxn>
                              <a:cxn ang="0">
                                <a:pos x="488" y="88"/>
                              </a:cxn>
                              <a:cxn ang="0">
                                <a:pos x="400" y="56"/>
                              </a:cxn>
                              <a:cxn ang="0">
                                <a:pos x="336" y="72"/>
                              </a:cxn>
                              <a:cxn ang="0">
                                <a:pos x="272" y="160"/>
                              </a:cxn>
                              <a:cxn ang="0">
                                <a:pos x="208" y="288"/>
                              </a:cxn>
                              <a:cxn ang="0">
                                <a:pos x="168" y="384"/>
                              </a:cxn>
                              <a:cxn ang="0">
                                <a:pos x="112" y="464"/>
                              </a:cxn>
                              <a:cxn ang="0">
                                <a:pos x="0" y="504"/>
                              </a:cxn>
                              <a:cxn ang="0">
                                <a:pos x="48" y="1192"/>
                              </a:cxn>
                              <a:cxn ang="0">
                                <a:pos x="808" y="1192"/>
                              </a:cxn>
                              <a:cxn ang="0">
                                <a:pos x="792" y="0"/>
                              </a:cxn>
                            </a:cxnLst>
                            <a:rect l="0" t="0" r="r" b="b"/>
                            <a:pathLst>
                              <a:path w="808" h="1192">
                                <a:moveTo>
                                  <a:pt x="792" y="0"/>
                                </a:moveTo>
                                <a:lnTo>
                                  <a:pt x="720" y="0"/>
                                </a:lnTo>
                                <a:lnTo>
                                  <a:pt x="640" y="48"/>
                                </a:lnTo>
                                <a:lnTo>
                                  <a:pt x="569" y="79"/>
                                </a:lnTo>
                                <a:lnTo>
                                  <a:pt x="488" y="88"/>
                                </a:lnTo>
                                <a:lnTo>
                                  <a:pt x="400" y="56"/>
                                </a:lnTo>
                                <a:lnTo>
                                  <a:pt x="336" y="72"/>
                                </a:lnTo>
                                <a:lnTo>
                                  <a:pt x="272" y="160"/>
                                </a:lnTo>
                                <a:lnTo>
                                  <a:pt x="208" y="288"/>
                                </a:lnTo>
                                <a:lnTo>
                                  <a:pt x="168" y="384"/>
                                </a:lnTo>
                                <a:lnTo>
                                  <a:pt x="112" y="464"/>
                                </a:lnTo>
                                <a:lnTo>
                                  <a:pt x="0" y="504"/>
                                </a:lnTo>
                                <a:lnTo>
                                  <a:pt x="48" y="1192"/>
                                </a:lnTo>
                                <a:lnTo>
                                  <a:pt x="808" y="1192"/>
                                </a:lnTo>
                                <a:lnTo>
                                  <a:pt x="79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26" name="Freeform 125"/>
                      <p:cNvSpPr/>
                      <p:nvPr/>
                    </p:nvSpPr>
                    <p:spPr>
                      <a:xfrm>
                        <a:off x="1996246" y="5305595"/>
                        <a:ext cx="117436" cy="173039"/>
                      </a:xfrm>
                      <a:custGeom>
                        <a:avLst/>
                        <a:gdLst>
                          <a:gd name="connsiteX0" fmla="*/ 105507 w 246184"/>
                          <a:gd name="connsiteY0" fmla="*/ 0 h 381837"/>
                          <a:gd name="connsiteX1" fmla="*/ 0 w 246184"/>
                          <a:gd name="connsiteY1" fmla="*/ 366765 h 381837"/>
                          <a:gd name="connsiteX2" fmla="*/ 80386 w 246184"/>
                          <a:gd name="connsiteY2" fmla="*/ 381837 h 381837"/>
                          <a:gd name="connsiteX3" fmla="*/ 246184 w 246184"/>
                          <a:gd name="connsiteY3" fmla="*/ 0 h 381837"/>
                          <a:gd name="connsiteX4" fmla="*/ 105507 w 246184"/>
                          <a:gd name="connsiteY4" fmla="*/ 0 h 3818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6184" h="381837">
                            <a:moveTo>
                              <a:pt x="105507" y="0"/>
                            </a:moveTo>
                            <a:lnTo>
                              <a:pt x="0" y="366765"/>
                            </a:lnTo>
                            <a:lnTo>
                              <a:pt x="80386" y="381837"/>
                            </a:lnTo>
                            <a:lnTo>
                              <a:pt x="246184" y="0"/>
                            </a:lnTo>
                            <a:lnTo>
                              <a:pt x="105507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7" name="Freeform 126"/>
                      <p:cNvSpPr/>
                      <p:nvPr/>
                    </p:nvSpPr>
                    <p:spPr>
                      <a:xfrm>
                        <a:off x="7724309" y="2536596"/>
                        <a:ext cx="11528" cy="126357"/>
                      </a:xfrm>
                      <a:custGeom>
                        <a:avLst/>
                        <a:gdLst>
                          <a:gd name="connsiteX0" fmla="*/ 141515 w 141515"/>
                          <a:gd name="connsiteY0" fmla="*/ 0 h 1415143"/>
                          <a:gd name="connsiteX1" fmla="*/ 119743 w 141515"/>
                          <a:gd name="connsiteY1" fmla="*/ 293915 h 1415143"/>
                          <a:gd name="connsiteX2" fmla="*/ 108858 w 141515"/>
                          <a:gd name="connsiteY2" fmla="*/ 544286 h 1415143"/>
                          <a:gd name="connsiteX3" fmla="*/ 65315 w 141515"/>
                          <a:gd name="connsiteY3" fmla="*/ 881743 h 1415143"/>
                          <a:gd name="connsiteX4" fmla="*/ 32658 w 141515"/>
                          <a:gd name="connsiteY4" fmla="*/ 1186543 h 1415143"/>
                          <a:gd name="connsiteX5" fmla="*/ 0 w 141515"/>
                          <a:gd name="connsiteY5" fmla="*/ 1415143 h 141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515" h="1415143">
                            <a:moveTo>
                              <a:pt x="141515" y="0"/>
                            </a:moveTo>
                            <a:lnTo>
                              <a:pt x="119743" y="293915"/>
                            </a:lnTo>
                            <a:lnTo>
                              <a:pt x="108858" y="544286"/>
                            </a:lnTo>
                            <a:lnTo>
                              <a:pt x="65315" y="881743"/>
                            </a:lnTo>
                            <a:lnTo>
                              <a:pt x="32658" y="1186543"/>
                            </a:lnTo>
                            <a:lnTo>
                              <a:pt x="0" y="1415143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4" name="Freeform 123"/>
                    <p:cNvSpPr/>
                    <p:nvPr/>
                  </p:nvSpPr>
                  <p:spPr bwMode="auto">
                    <a:xfrm>
                      <a:off x="1786353" y="3827867"/>
                      <a:ext cx="81555" cy="115893"/>
                    </a:xfrm>
                    <a:custGeom>
                      <a:avLst/>
                      <a:gdLst>
                        <a:gd name="connsiteX0" fmla="*/ 106325 w 202019"/>
                        <a:gd name="connsiteY0" fmla="*/ 0 h 287079"/>
                        <a:gd name="connsiteX1" fmla="*/ 0 w 202019"/>
                        <a:gd name="connsiteY1" fmla="*/ 287079 h 287079"/>
                        <a:gd name="connsiteX2" fmla="*/ 85060 w 202019"/>
                        <a:gd name="connsiteY2" fmla="*/ 276447 h 287079"/>
                        <a:gd name="connsiteX3" fmla="*/ 202019 w 202019"/>
                        <a:gd name="connsiteY3" fmla="*/ 0 h 287079"/>
                        <a:gd name="connsiteX4" fmla="*/ 106325 w 202019"/>
                        <a:gd name="connsiteY4" fmla="*/ 0 h 28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2019" h="287079">
                          <a:moveTo>
                            <a:pt x="106325" y="0"/>
                          </a:moveTo>
                          <a:lnTo>
                            <a:pt x="0" y="287079"/>
                          </a:lnTo>
                          <a:lnTo>
                            <a:pt x="85060" y="276447"/>
                          </a:lnTo>
                          <a:lnTo>
                            <a:pt x="202019" y="0"/>
                          </a:lnTo>
                          <a:lnTo>
                            <a:pt x="106325" y="0"/>
                          </a:lnTo>
                          <a:close/>
                        </a:path>
                      </a:pathLst>
                    </a:cu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6" name="Group 78"/>
                  <p:cNvGrpSpPr>
                    <a:grpSpLocks noChangeAspect="1"/>
                  </p:cNvGrpSpPr>
                  <p:nvPr/>
                </p:nvGrpSpPr>
                <p:grpSpPr>
                  <a:xfrm>
                    <a:off x="3940549" y="1816891"/>
                    <a:ext cx="3377733" cy="2455064"/>
                    <a:chOff x="817424" y="581891"/>
                    <a:chExt cx="8267199" cy="6008914"/>
                  </a:xfrm>
                </p:grpSpPr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866899" y="1045029"/>
                      <a:ext cx="7053943" cy="4833257"/>
                    </a:xfrm>
                    <a:custGeom>
                      <a:avLst/>
                      <a:gdLst>
                        <a:gd name="connsiteX0" fmla="*/ 0 w 7053943"/>
                        <a:gd name="connsiteY0" fmla="*/ 0 h 4833257"/>
                        <a:gd name="connsiteX1" fmla="*/ 843148 w 7053943"/>
                        <a:gd name="connsiteY1" fmla="*/ 237506 h 4833257"/>
                        <a:gd name="connsiteX2" fmla="*/ 1389413 w 7053943"/>
                        <a:gd name="connsiteY2" fmla="*/ 463137 h 4833257"/>
                        <a:gd name="connsiteX3" fmla="*/ 2256311 w 7053943"/>
                        <a:gd name="connsiteY3" fmla="*/ 878774 h 4833257"/>
                        <a:gd name="connsiteX4" fmla="*/ 2790701 w 7053943"/>
                        <a:gd name="connsiteY4" fmla="*/ 1246909 h 4833257"/>
                        <a:gd name="connsiteX5" fmla="*/ 3087584 w 7053943"/>
                        <a:gd name="connsiteY5" fmla="*/ 1567542 h 4833257"/>
                        <a:gd name="connsiteX6" fmla="*/ 3384467 w 7053943"/>
                        <a:gd name="connsiteY6" fmla="*/ 1710046 h 4833257"/>
                        <a:gd name="connsiteX7" fmla="*/ 3550722 w 7053943"/>
                        <a:gd name="connsiteY7" fmla="*/ 1852550 h 4833257"/>
                        <a:gd name="connsiteX8" fmla="*/ 4524498 w 7053943"/>
                        <a:gd name="connsiteY8" fmla="*/ 1852550 h 4833257"/>
                        <a:gd name="connsiteX9" fmla="*/ 4821382 w 7053943"/>
                        <a:gd name="connsiteY9" fmla="*/ 1745672 h 4833257"/>
                        <a:gd name="connsiteX10" fmla="*/ 5094514 w 7053943"/>
                        <a:gd name="connsiteY10" fmla="*/ 1686296 h 4833257"/>
                        <a:gd name="connsiteX11" fmla="*/ 5320145 w 7053943"/>
                        <a:gd name="connsiteY11" fmla="*/ 1674420 h 4833257"/>
                        <a:gd name="connsiteX12" fmla="*/ 5617028 w 7053943"/>
                        <a:gd name="connsiteY12" fmla="*/ 1531916 h 4833257"/>
                        <a:gd name="connsiteX13" fmla="*/ 5759532 w 7053943"/>
                        <a:gd name="connsiteY13" fmla="*/ 1472540 h 4833257"/>
                        <a:gd name="connsiteX14" fmla="*/ 5949537 w 7053943"/>
                        <a:gd name="connsiteY14" fmla="*/ 1555667 h 4833257"/>
                        <a:gd name="connsiteX15" fmla="*/ 6198919 w 7053943"/>
                        <a:gd name="connsiteY15" fmla="*/ 1674420 h 4833257"/>
                        <a:gd name="connsiteX16" fmla="*/ 6282046 w 7053943"/>
                        <a:gd name="connsiteY16" fmla="*/ 1781298 h 4833257"/>
                        <a:gd name="connsiteX17" fmla="*/ 6270171 w 7053943"/>
                        <a:gd name="connsiteY17" fmla="*/ 2743200 h 4833257"/>
                        <a:gd name="connsiteX18" fmla="*/ 6994566 w 7053943"/>
                        <a:gd name="connsiteY18" fmla="*/ 2885703 h 4833257"/>
                        <a:gd name="connsiteX19" fmla="*/ 7053943 w 7053943"/>
                        <a:gd name="connsiteY19" fmla="*/ 3336966 h 4833257"/>
                        <a:gd name="connsiteX20" fmla="*/ 6840187 w 7053943"/>
                        <a:gd name="connsiteY20" fmla="*/ 3598223 h 4833257"/>
                        <a:gd name="connsiteX21" fmla="*/ 6852062 w 7053943"/>
                        <a:gd name="connsiteY21" fmla="*/ 3990109 h 4833257"/>
                        <a:gd name="connsiteX22" fmla="*/ 6852062 w 7053943"/>
                        <a:gd name="connsiteY22" fmla="*/ 4334493 h 4833257"/>
                        <a:gd name="connsiteX23" fmla="*/ 6863937 w 7053943"/>
                        <a:gd name="connsiteY23" fmla="*/ 4678877 h 4833257"/>
                        <a:gd name="connsiteX24" fmla="*/ 6780810 w 7053943"/>
                        <a:gd name="connsiteY24" fmla="*/ 4690753 h 4833257"/>
                        <a:gd name="connsiteX25" fmla="*/ 6697683 w 7053943"/>
                        <a:gd name="connsiteY25" fmla="*/ 4833257 h 4833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7053943" h="4833257">
                          <a:moveTo>
                            <a:pt x="0" y="0"/>
                          </a:moveTo>
                          <a:lnTo>
                            <a:pt x="843148" y="237506"/>
                          </a:lnTo>
                          <a:lnTo>
                            <a:pt x="1389413" y="463137"/>
                          </a:lnTo>
                          <a:lnTo>
                            <a:pt x="2256311" y="878774"/>
                          </a:lnTo>
                          <a:lnTo>
                            <a:pt x="2790701" y="1246909"/>
                          </a:lnTo>
                          <a:lnTo>
                            <a:pt x="3087584" y="1567542"/>
                          </a:lnTo>
                          <a:lnTo>
                            <a:pt x="3384467" y="1710046"/>
                          </a:lnTo>
                          <a:lnTo>
                            <a:pt x="3550722" y="1852550"/>
                          </a:lnTo>
                          <a:lnTo>
                            <a:pt x="4524498" y="1852550"/>
                          </a:lnTo>
                          <a:lnTo>
                            <a:pt x="4821382" y="1745672"/>
                          </a:lnTo>
                          <a:lnTo>
                            <a:pt x="5094514" y="1686296"/>
                          </a:lnTo>
                          <a:lnTo>
                            <a:pt x="5320145" y="1674420"/>
                          </a:lnTo>
                          <a:lnTo>
                            <a:pt x="5617028" y="1531916"/>
                          </a:lnTo>
                          <a:lnTo>
                            <a:pt x="5759532" y="1472540"/>
                          </a:lnTo>
                          <a:lnTo>
                            <a:pt x="5949537" y="1555667"/>
                          </a:lnTo>
                          <a:lnTo>
                            <a:pt x="6198919" y="1674420"/>
                          </a:lnTo>
                          <a:lnTo>
                            <a:pt x="6282046" y="1781298"/>
                          </a:lnTo>
                          <a:lnTo>
                            <a:pt x="6270171" y="2743200"/>
                          </a:lnTo>
                          <a:lnTo>
                            <a:pt x="6994566" y="2885703"/>
                          </a:lnTo>
                          <a:lnTo>
                            <a:pt x="7053943" y="3336966"/>
                          </a:lnTo>
                          <a:lnTo>
                            <a:pt x="6840187" y="3598223"/>
                          </a:lnTo>
                          <a:lnTo>
                            <a:pt x="6852062" y="3990109"/>
                          </a:lnTo>
                          <a:lnTo>
                            <a:pt x="6852062" y="4334493"/>
                          </a:lnTo>
                          <a:lnTo>
                            <a:pt x="6863937" y="4678877"/>
                          </a:lnTo>
                          <a:lnTo>
                            <a:pt x="6780810" y="4690753"/>
                          </a:lnTo>
                          <a:lnTo>
                            <a:pt x="6697683" y="4833257"/>
                          </a:lnTo>
                        </a:path>
                      </a:pathLst>
                    </a:custGeom>
                    <a:ln w="127000" cmpd="sng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Freeform 119"/>
                    <p:cNvSpPr/>
                    <p:nvPr/>
                  </p:nvSpPr>
                  <p:spPr>
                    <a:xfrm>
                      <a:off x="817424" y="995554"/>
                      <a:ext cx="7053943" cy="4833257"/>
                    </a:xfrm>
                    <a:custGeom>
                      <a:avLst/>
                      <a:gdLst>
                        <a:gd name="connsiteX0" fmla="*/ 0 w 7053943"/>
                        <a:gd name="connsiteY0" fmla="*/ 0 h 4833257"/>
                        <a:gd name="connsiteX1" fmla="*/ 843148 w 7053943"/>
                        <a:gd name="connsiteY1" fmla="*/ 237506 h 4833257"/>
                        <a:gd name="connsiteX2" fmla="*/ 1389413 w 7053943"/>
                        <a:gd name="connsiteY2" fmla="*/ 463137 h 4833257"/>
                        <a:gd name="connsiteX3" fmla="*/ 2256311 w 7053943"/>
                        <a:gd name="connsiteY3" fmla="*/ 878774 h 4833257"/>
                        <a:gd name="connsiteX4" fmla="*/ 2790701 w 7053943"/>
                        <a:gd name="connsiteY4" fmla="*/ 1246909 h 4833257"/>
                        <a:gd name="connsiteX5" fmla="*/ 3087584 w 7053943"/>
                        <a:gd name="connsiteY5" fmla="*/ 1567542 h 4833257"/>
                        <a:gd name="connsiteX6" fmla="*/ 3384467 w 7053943"/>
                        <a:gd name="connsiteY6" fmla="*/ 1710046 h 4833257"/>
                        <a:gd name="connsiteX7" fmla="*/ 3550722 w 7053943"/>
                        <a:gd name="connsiteY7" fmla="*/ 1852550 h 4833257"/>
                        <a:gd name="connsiteX8" fmla="*/ 4524498 w 7053943"/>
                        <a:gd name="connsiteY8" fmla="*/ 1852550 h 4833257"/>
                        <a:gd name="connsiteX9" fmla="*/ 4821382 w 7053943"/>
                        <a:gd name="connsiteY9" fmla="*/ 1745672 h 4833257"/>
                        <a:gd name="connsiteX10" fmla="*/ 5094514 w 7053943"/>
                        <a:gd name="connsiteY10" fmla="*/ 1686296 h 4833257"/>
                        <a:gd name="connsiteX11" fmla="*/ 5320145 w 7053943"/>
                        <a:gd name="connsiteY11" fmla="*/ 1674420 h 4833257"/>
                        <a:gd name="connsiteX12" fmla="*/ 5617028 w 7053943"/>
                        <a:gd name="connsiteY12" fmla="*/ 1531916 h 4833257"/>
                        <a:gd name="connsiteX13" fmla="*/ 5759532 w 7053943"/>
                        <a:gd name="connsiteY13" fmla="*/ 1472540 h 4833257"/>
                        <a:gd name="connsiteX14" fmla="*/ 5949537 w 7053943"/>
                        <a:gd name="connsiteY14" fmla="*/ 1555667 h 4833257"/>
                        <a:gd name="connsiteX15" fmla="*/ 6198919 w 7053943"/>
                        <a:gd name="connsiteY15" fmla="*/ 1674420 h 4833257"/>
                        <a:gd name="connsiteX16" fmla="*/ 6282046 w 7053943"/>
                        <a:gd name="connsiteY16" fmla="*/ 1781298 h 4833257"/>
                        <a:gd name="connsiteX17" fmla="*/ 6270171 w 7053943"/>
                        <a:gd name="connsiteY17" fmla="*/ 2743200 h 4833257"/>
                        <a:gd name="connsiteX18" fmla="*/ 6994566 w 7053943"/>
                        <a:gd name="connsiteY18" fmla="*/ 2885703 h 4833257"/>
                        <a:gd name="connsiteX19" fmla="*/ 7053943 w 7053943"/>
                        <a:gd name="connsiteY19" fmla="*/ 3336966 h 4833257"/>
                        <a:gd name="connsiteX20" fmla="*/ 6840187 w 7053943"/>
                        <a:gd name="connsiteY20" fmla="*/ 3598223 h 4833257"/>
                        <a:gd name="connsiteX21" fmla="*/ 6852062 w 7053943"/>
                        <a:gd name="connsiteY21" fmla="*/ 3990109 h 4833257"/>
                        <a:gd name="connsiteX22" fmla="*/ 6852062 w 7053943"/>
                        <a:gd name="connsiteY22" fmla="*/ 4334493 h 4833257"/>
                        <a:gd name="connsiteX23" fmla="*/ 6863937 w 7053943"/>
                        <a:gd name="connsiteY23" fmla="*/ 4678877 h 4833257"/>
                        <a:gd name="connsiteX24" fmla="*/ 6780810 w 7053943"/>
                        <a:gd name="connsiteY24" fmla="*/ 4690753 h 4833257"/>
                        <a:gd name="connsiteX25" fmla="*/ 6697683 w 7053943"/>
                        <a:gd name="connsiteY25" fmla="*/ 4833257 h 4833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7053943" h="4833257">
                          <a:moveTo>
                            <a:pt x="0" y="0"/>
                          </a:moveTo>
                          <a:lnTo>
                            <a:pt x="843148" y="237506"/>
                          </a:lnTo>
                          <a:lnTo>
                            <a:pt x="1389413" y="463137"/>
                          </a:lnTo>
                          <a:lnTo>
                            <a:pt x="2256311" y="878774"/>
                          </a:lnTo>
                          <a:lnTo>
                            <a:pt x="2790701" y="1246909"/>
                          </a:lnTo>
                          <a:lnTo>
                            <a:pt x="3087584" y="1567542"/>
                          </a:lnTo>
                          <a:lnTo>
                            <a:pt x="3384467" y="1710046"/>
                          </a:lnTo>
                          <a:lnTo>
                            <a:pt x="3550722" y="1852550"/>
                          </a:lnTo>
                          <a:lnTo>
                            <a:pt x="4524498" y="1852550"/>
                          </a:lnTo>
                          <a:lnTo>
                            <a:pt x="4821382" y="1745672"/>
                          </a:lnTo>
                          <a:lnTo>
                            <a:pt x="5094514" y="1686296"/>
                          </a:lnTo>
                          <a:lnTo>
                            <a:pt x="5320145" y="1674420"/>
                          </a:lnTo>
                          <a:lnTo>
                            <a:pt x="5617028" y="1531916"/>
                          </a:lnTo>
                          <a:lnTo>
                            <a:pt x="5759532" y="1472540"/>
                          </a:lnTo>
                          <a:lnTo>
                            <a:pt x="5949537" y="1555667"/>
                          </a:lnTo>
                          <a:lnTo>
                            <a:pt x="6198919" y="1674420"/>
                          </a:lnTo>
                          <a:lnTo>
                            <a:pt x="6282046" y="1781298"/>
                          </a:lnTo>
                          <a:lnTo>
                            <a:pt x="6270171" y="2743200"/>
                          </a:lnTo>
                          <a:lnTo>
                            <a:pt x="6994566" y="2885703"/>
                          </a:lnTo>
                          <a:lnTo>
                            <a:pt x="7053943" y="3336966"/>
                          </a:lnTo>
                          <a:lnTo>
                            <a:pt x="6840187" y="3598223"/>
                          </a:lnTo>
                          <a:lnTo>
                            <a:pt x="6852062" y="3990109"/>
                          </a:lnTo>
                          <a:lnTo>
                            <a:pt x="6852062" y="4334493"/>
                          </a:lnTo>
                          <a:lnTo>
                            <a:pt x="6863937" y="4678877"/>
                          </a:lnTo>
                          <a:lnTo>
                            <a:pt x="6780810" y="4690753"/>
                          </a:lnTo>
                          <a:lnTo>
                            <a:pt x="6697683" y="4833257"/>
                          </a:lnTo>
                        </a:path>
                      </a:pathLst>
                    </a:custGeom>
                    <a:ln w="38100" cmpd="sng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2161309" y="581891"/>
                      <a:ext cx="4607626" cy="6008914"/>
                    </a:xfrm>
                    <a:custGeom>
                      <a:avLst/>
                      <a:gdLst>
                        <a:gd name="connsiteX0" fmla="*/ 4607626 w 4607626"/>
                        <a:gd name="connsiteY0" fmla="*/ 0 h 6008914"/>
                        <a:gd name="connsiteX1" fmla="*/ 3847605 w 4607626"/>
                        <a:gd name="connsiteY1" fmla="*/ 2196935 h 6008914"/>
                        <a:gd name="connsiteX2" fmla="*/ 1425039 w 4607626"/>
                        <a:gd name="connsiteY2" fmla="*/ 4583875 h 6008914"/>
                        <a:gd name="connsiteX3" fmla="*/ 0 w 4607626"/>
                        <a:gd name="connsiteY3" fmla="*/ 6008914 h 6008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7626" h="6008914">
                          <a:moveTo>
                            <a:pt x="4607626" y="0"/>
                          </a:moveTo>
                          <a:lnTo>
                            <a:pt x="3847605" y="2196935"/>
                          </a:lnTo>
                          <a:lnTo>
                            <a:pt x="1425039" y="4583875"/>
                          </a:lnTo>
                          <a:lnTo>
                            <a:pt x="0" y="6008914"/>
                          </a:ln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032665" y="2766951"/>
                      <a:ext cx="3051958" cy="2458192"/>
                    </a:xfrm>
                    <a:custGeom>
                      <a:avLst/>
                      <a:gdLst>
                        <a:gd name="connsiteX0" fmla="*/ 0 w 3051958"/>
                        <a:gd name="connsiteY0" fmla="*/ 0 h 2458192"/>
                        <a:gd name="connsiteX1" fmla="*/ 1116280 w 3051958"/>
                        <a:gd name="connsiteY1" fmla="*/ 855023 h 2458192"/>
                        <a:gd name="connsiteX2" fmla="*/ 2291938 w 3051958"/>
                        <a:gd name="connsiteY2" fmla="*/ 1816924 h 2458192"/>
                        <a:gd name="connsiteX3" fmla="*/ 3051958 w 3051958"/>
                        <a:gd name="connsiteY3" fmla="*/ 2458192 h 24581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51958" h="2458192">
                          <a:moveTo>
                            <a:pt x="0" y="0"/>
                          </a:moveTo>
                          <a:lnTo>
                            <a:pt x="1116280" y="855023"/>
                          </a:lnTo>
                          <a:lnTo>
                            <a:pt x="2291938" y="1816924"/>
                          </a:lnTo>
                          <a:lnTo>
                            <a:pt x="3051958" y="2458192"/>
                          </a:ln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5854535" y="5617029"/>
                    <a:ext cx="201880" cy="20188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3418114" y="1387434"/>
                    <a:ext cx="201880" cy="20188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0" name="Freeform 99"/>
                <p:cNvSpPr/>
                <p:nvPr/>
              </p:nvSpPr>
              <p:spPr>
                <a:xfrm>
                  <a:off x="4610100" y="3822700"/>
                  <a:ext cx="857250" cy="19050"/>
                </a:xfrm>
                <a:custGeom>
                  <a:avLst/>
                  <a:gdLst>
                    <a:gd name="connsiteX0" fmla="*/ 0 w 857250"/>
                    <a:gd name="connsiteY0" fmla="*/ 19050 h 19050"/>
                    <a:gd name="connsiteX1" fmla="*/ 857250 w 857250"/>
                    <a:gd name="connsiteY1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250" h="19050">
                      <a:moveTo>
                        <a:pt x="0" y="19050"/>
                      </a:moveTo>
                      <a:lnTo>
                        <a:pt x="857250" y="0"/>
                      </a:lnTo>
                    </a:path>
                  </a:pathLst>
                </a:custGeom>
                <a:ln w="1270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4584700" y="3810000"/>
                  <a:ext cx="876300" cy="12700"/>
                </a:xfrm>
                <a:custGeom>
                  <a:avLst/>
                  <a:gdLst>
                    <a:gd name="connsiteX0" fmla="*/ 0 w 876300"/>
                    <a:gd name="connsiteY0" fmla="*/ 12700 h 12700"/>
                    <a:gd name="connsiteX1" fmla="*/ 876300 w 876300"/>
                    <a:gd name="connsiteY1" fmla="*/ 0 h 1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6300" h="12700">
                      <a:moveTo>
                        <a:pt x="0" y="12700"/>
                      </a:moveTo>
                      <a:lnTo>
                        <a:pt x="876300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5486400" y="2648607"/>
                  <a:ext cx="2743200" cy="1166648"/>
                </a:xfrm>
                <a:custGeom>
                  <a:avLst/>
                  <a:gdLst>
                    <a:gd name="connsiteX0" fmla="*/ 0 w 2743200"/>
                    <a:gd name="connsiteY0" fmla="*/ 1150883 h 1166648"/>
                    <a:gd name="connsiteX1" fmla="*/ 220717 w 2743200"/>
                    <a:gd name="connsiteY1" fmla="*/ 1103586 h 1166648"/>
                    <a:gd name="connsiteX2" fmla="*/ 488731 w 2743200"/>
                    <a:gd name="connsiteY2" fmla="*/ 1166648 h 1166648"/>
                    <a:gd name="connsiteX3" fmla="*/ 835572 w 2743200"/>
                    <a:gd name="connsiteY3" fmla="*/ 1072055 h 1166648"/>
                    <a:gd name="connsiteX4" fmla="*/ 1040524 w 2743200"/>
                    <a:gd name="connsiteY4" fmla="*/ 1024759 h 1166648"/>
                    <a:gd name="connsiteX5" fmla="*/ 1135117 w 2743200"/>
                    <a:gd name="connsiteY5" fmla="*/ 1024759 h 1166648"/>
                    <a:gd name="connsiteX6" fmla="*/ 1592317 w 2743200"/>
                    <a:gd name="connsiteY6" fmla="*/ 677917 h 1166648"/>
                    <a:gd name="connsiteX7" fmla="*/ 1749972 w 2743200"/>
                    <a:gd name="connsiteY7" fmla="*/ 725214 h 1166648"/>
                    <a:gd name="connsiteX8" fmla="*/ 2002221 w 2743200"/>
                    <a:gd name="connsiteY8" fmla="*/ 677917 h 1166648"/>
                    <a:gd name="connsiteX9" fmla="*/ 2096814 w 2743200"/>
                    <a:gd name="connsiteY9" fmla="*/ 677917 h 1166648"/>
                    <a:gd name="connsiteX10" fmla="*/ 2128345 w 2743200"/>
                    <a:gd name="connsiteY10" fmla="*/ 488731 h 1166648"/>
                    <a:gd name="connsiteX11" fmla="*/ 2286000 w 2743200"/>
                    <a:gd name="connsiteY11" fmla="*/ 409903 h 1166648"/>
                    <a:gd name="connsiteX12" fmla="*/ 2286000 w 2743200"/>
                    <a:gd name="connsiteY12" fmla="*/ 315310 h 1166648"/>
                    <a:gd name="connsiteX13" fmla="*/ 2443655 w 2743200"/>
                    <a:gd name="connsiteY13" fmla="*/ 299545 h 1166648"/>
                    <a:gd name="connsiteX14" fmla="*/ 2443655 w 2743200"/>
                    <a:gd name="connsiteY14" fmla="*/ 204952 h 1166648"/>
                    <a:gd name="connsiteX15" fmla="*/ 2743200 w 2743200"/>
                    <a:gd name="connsiteY15" fmla="*/ 0 h 116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3200" h="1166648">
                      <a:moveTo>
                        <a:pt x="0" y="1150883"/>
                      </a:moveTo>
                      <a:lnTo>
                        <a:pt x="220717" y="1103586"/>
                      </a:lnTo>
                      <a:lnTo>
                        <a:pt x="488731" y="1166648"/>
                      </a:lnTo>
                      <a:lnTo>
                        <a:pt x="835572" y="1072055"/>
                      </a:lnTo>
                      <a:lnTo>
                        <a:pt x="1040524" y="1024759"/>
                      </a:lnTo>
                      <a:lnTo>
                        <a:pt x="1135117" y="1024759"/>
                      </a:lnTo>
                      <a:lnTo>
                        <a:pt x="1592317" y="677917"/>
                      </a:lnTo>
                      <a:lnTo>
                        <a:pt x="1749972" y="725214"/>
                      </a:lnTo>
                      <a:lnTo>
                        <a:pt x="2002221" y="677917"/>
                      </a:lnTo>
                      <a:lnTo>
                        <a:pt x="2096814" y="677917"/>
                      </a:lnTo>
                      <a:lnTo>
                        <a:pt x="2128345" y="488731"/>
                      </a:lnTo>
                      <a:lnTo>
                        <a:pt x="2286000" y="409903"/>
                      </a:lnTo>
                      <a:lnTo>
                        <a:pt x="2286000" y="315310"/>
                      </a:lnTo>
                      <a:lnTo>
                        <a:pt x="2443655" y="299545"/>
                      </a:lnTo>
                      <a:lnTo>
                        <a:pt x="2443655" y="204952"/>
                      </a:lnTo>
                      <a:lnTo>
                        <a:pt x="2743200" y="0"/>
                      </a:lnTo>
                    </a:path>
                  </a:pathLst>
                </a:custGeom>
                <a:ln w="127000" cmpd="sng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5514790" y="2641229"/>
                  <a:ext cx="2743200" cy="1166648"/>
                </a:xfrm>
                <a:custGeom>
                  <a:avLst/>
                  <a:gdLst>
                    <a:gd name="connsiteX0" fmla="*/ 0 w 2743200"/>
                    <a:gd name="connsiteY0" fmla="*/ 1150883 h 1166648"/>
                    <a:gd name="connsiteX1" fmla="*/ 220717 w 2743200"/>
                    <a:gd name="connsiteY1" fmla="*/ 1103586 h 1166648"/>
                    <a:gd name="connsiteX2" fmla="*/ 488731 w 2743200"/>
                    <a:gd name="connsiteY2" fmla="*/ 1166648 h 1166648"/>
                    <a:gd name="connsiteX3" fmla="*/ 835572 w 2743200"/>
                    <a:gd name="connsiteY3" fmla="*/ 1072055 h 1166648"/>
                    <a:gd name="connsiteX4" fmla="*/ 1040524 w 2743200"/>
                    <a:gd name="connsiteY4" fmla="*/ 1024759 h 1166648"/>
                    <a:gd name="connsiteX5" fmla="*/ 1135117 w 2743200"/>
                    <a:gd name="connsiteY5" fmla="*/ 1024759 h 1166648"/>
                    <a:gd name="connsiteX6" fmla="*/ 1592317 w 2743200"/>
                    <a:gd name="connsiteY6" fmla="*/ 677917 h 1166648"/>
                    <a:gd name="connsiteX7" fmla="*/ 1749972 w 2743200"/>
                    <a:gd name="connsiteY7" fmla="*/ 725214 h 1166648"/>
                    <a:gd name="connsiteX8" fmla="*/ 2002221 w 2743200"/>
                    <a:gd name="connsiteY8" fmla="*/ 677917 h 1166648"/>
                    <a:gd name="connsiteX9" fmla="*/ 2096814 w 2743200"/>
                    <a:gd name="connsiteY9" fmla="*/ 677917 h 1166648"/>
                    <a:gd name="connsiteX10" fmla="*/ 2128345 w 2743200"/>
                    <a:gd name="connsiteY10" fmla="*/ 488731 h 1166648"/>
                    <a:gd name="connsiteX11" fmla="*/ 2286000 w 2743200"/>
                    <a:gd name="connsiteY11" fmla="*/ 409903 h 1166648"/>
                    <a:gd name="connsiteX12" fmla="*/ 2286000 w 2743200"/>
                    <a:gd name="connsiteY12" fmla="*/ 315310 h 1166648"/>
                    <a:gd name="connsiteX13" fmla="*/ 2443655 w 2743200"/>
                    <a:gd name="connsiteY13" fmla="*/ 299545 h 1166648"/>
                    <a:gd name="connsiteX14" fmla="*/ 2443655 w 2743200"/>
                    <a:gd name="connsiteY14" fmla="*/ 204952 h 1166648"/>
                    <a:gd name="connsiteX15" fmla="*/ 2743200 w 2743200"/>
                    <a:gd name="connsiteY15" fmla="*/ 0 h 116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3200" h="1166648">
                      <a:moveTo>
                        <a:pt x="0" y="1150883"/>
                      </a:moveTo>
                      <a:lnTo>
                        <a:pt x="220717" y="1103586"/>
                      </a:lnTo>
                      <a:lnTo>
                        <a:pt x="488731" y="1166648"/>
                      </a:lnTo>
                      <a:lnTo>
                        <a:pt x="835572" y="1072055"/>
                      </a:lnTo>
                      <a:lnTo>
                        <a:pt x="1040524" y="1024759"/>
                      </a:lnTo>
                      <a:lnTo>
                        <a:pt x="1135117" y="1024759"/>
                      </a:lnTo>
                      <a:lnTo>
                        <a:pt x="1592317" y="677917"/>
                      </a:lnTo>
                      <a:lnTo>
                        <a:pt x="1749972" y="725214"/>
                      </a:lnTo>
                      <a:lnTo>
                        <a:pt x="2002221" y="677917"/>
                      </a:lnTo>
                      <a:lnTo>
                        <a:pt x="2096814" y="677917"/>
                      </a:lnTo>
                      <a:lnTo>
                        <a:pt x="2128345" y="488731"/>
                      </a:lnTo>
                      <a:lnTo>
                        <a:pt x="2286000" y="409903"/>
                      </a:lnTo>
                      <a:lnTo>
                        <a:pt x="2286000" y="315310"/>
                      </a:lnTo>
                      <a:lnTo>
                        <a:pt x="2443655" y="299545"/>
                      </a:lnTo>
                      <a:lnTo>
                        <a:pt x="2443655" y="204952"/>
                      </a:lnTo>
                      <a:lnTo>
                        <a:pt x="2743200" y="0"/>
                      </a:lnTo>
                    </a:path>
                  </a:pathLst>
                </a:custGeom>
                <a:ln w="38100" cmpd="sng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5-Point Star 103"/>
                <p:cNvSpPr/>
                <p:nvPr/>
              </p:nvSpPr>
              <p:spPr>
                <a:xfrm>
                  <a:off x="7519996" y="2804618"/>
                  <a:ext cx="191069" cy="191069"/>
                </a:xfrm>
                <a:prstGeom prst="star5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Freeform 67"/>
              <p:cNvSpPr/>
              <p:nvPr/>
            </p:nvSpPr>
            <p:spPr>
              <a:xfrm>
                <a:off x="4368619" y="4637932"/>
                <a:ext cx="2234975" cy="2192806"/>
              </a:xfrm>
              <a:custGeom>
                <a:avLst/>
                <a:gdLst>
                  <a:gd name="connsiteX0" fmla="*/ 4561242 w 4561242"/>
                  <a:gd name="connsiteY0" fmla="*/ 0 h 4475181"/>
                  <a:gd name="connsiteX1" fmla="*/ 2194560 w 4561242"/>
                  <a:gd name="connsiteY1" fmla="*/ 1538343 h 4475181"/>
                  <a:gd name="connsiteX2" fmla="*/ 2162287 w 4561242"/>
                  <a:gd name="connsiteY2" fmla="*/ 1484555 h 4475181"/>
                  <a:gd name="connsiteX3" fmla="*/ 2086983 w 4561242"/>
                  <a:gd name="connsiteY3" fmla="*/ 1506070 h 4475181"/>
                  <a:gd name="connsiteX4" fmla="*/ 2054710 w 4561242"/>
                  <a:gd name="connsiteY4" fmla="*/ 1463040 h 4475181"/>
                  <a:gd name="connsiteX5" fmla="*/ 2022437 w 4561242"/>
                  <a:gd name="connsiteY5" fmla="*/ 1463040 h 4475181"/>
                  <a:gd name="connsiteX6" fmla="*/ 1925618 w 4561242"/>
                  <a:gd name="connsiteY6" fmla="*/ 1376979 h 4475181"/>
                  <a:gd name="connsiteX7" fmla="*/ 0 w 4561242"/>
                  <a:gd name="connsiteY7" fmla="*/ 4356847 h 4475181"/>
                  <a:gd name="connsiteX8" fmla="*/ 75303 w 4561242"/>
                  <a:gd name="connsiteY8" fmla="*/ 4475181 h 447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1242" h="4475181">
                    <a:moveTo>
                      <a:pt x="4561242" y="0"/>
                    </a:moveTo>
                    <a:lnTo>
                      <a:pt x="2194560" y="1538343"/>
                    </a:lnTo>
                    <a:lnTo>
                      <a:pt x="2162287" y="1484555"/>
                    </a:lnTo>
                    <a:lnTo>
                      <a:pt x="2086983" y="1506070"/>
                    </a:lnTo>
                    <a:lnTo>
                      <a:pt x="2054710" y="1463040"/>
                    </a:lnTo>
                    <a:lnTo>
                      <a:pt x="2022437" y="1463040"/>
                    </a:lnTo>
                    <a:lnTo>
                      <a:pt x="1925618" y="1376979"/>
                    </a:lnTo>
                    <a:lnTo>
                      <a:pt x="0" y="4356847"/>
                    </a:lnTo>
                    <a:lnTo>
                      <a:pt x="75303" y="4475181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2907957" y="4251366"/>
                <a:ext cx="3253839" cy="771896"/>
              </a:xfrm>
              <a:custGeom>
                <a:avLst/>
                <a:gdLst>
                  <a:gd name="connsiteX0" fmla="*/ 0 w 3253839"/>
                  <a:gd name="connsiteY0" fmla="*/ 0 h 771896"/>
                  <a:gd name="connsiteX1" fmla="*/ 902525 w 3253839"/>
                  <a:gd name="connsiteY1" fmla="*/ 771896 h 771896"/>
                  <a:gd name="connsiteX2" fmla="*/ 3253839 w 3253839"/>
                  <a:gd name="connsiteY2" fmla="*/ 688769 h 77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3839" h="771896">
                    <a:moveTo>
                      <a:pt x="0" y="0"/>
                    </a:moveTo>
                    <a:lnTo>
                      <a:pt x="902525" y="771896"/>
                    </a:lnTo>
                    <a:lnTo>
                      <a:pt x="3253839" y="688769"/>
                    </a:lnTo>
                  </a:path>
                </a:pathLst>
              </a:custGeom>
              <a:ln w="127000" cmpd="sng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2917857" y="4250653"/>
                <a:ext cx="3253839" cy="771896"/>
              </a:xfrm>
              <a:custGeom>
                <a:avLst/>
                <a:gdLst>
                  <a:gd name="connsiteX0" fmla="*/ 0 w 3253839"/>
                  <a:gd name="connsiteY0" fmla="*/ 0 h 771896"/>
                  <a:gd name="connsiteX1" fmla="*/ 902525 w 3253839"/>
                  <a:gd name="connsiteY1" fmla="*/ 771896 h 771896"/>
                  <a:gd name="connsiteX2" fmla="*/ 3253839 w 3253839"/>
                  <a:gd name="connsiteY2" fmla="*/ 688769 h 77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3839" h="771896">
                    <a:moveTo>
                      <a:pt x="0" y="0"/>
                    </a:moveTo>
                    <a:lnTo>
                      <a:pt x="902525" y="771896"/>
                    </a:lnTo>
                    <a:lnTo>
                      <a:pt x="3253839" y="688769"/>
                    </a:ln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57"/>
              <p:cNvGrpSpPr>
                <a:grpSpLocks noChangeAspect="1"/>
              </p:cNvGrpSpPr>
              <p:nvPr/>
            </p:nvGrpSpPr>
            <p:grpSpPr>
              <a:xfrm>
                <a:off x="2270220" y="3889634"/>
                <a:ext cx="4581114" cy="3038464"/>
                <a:chOff x="2079362" y="1644989"/>
                <a:chExt cx="5980106" cy="3966356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7138240" y="2509285"/>
                  <a:ext cx="921228" cy="80807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" name="Group 76"/>
                <p:cNvGrpSpPr/>
                <p:nvPr/>
              </p:nvGrpSpPr>
              <p:grpSpPr>
                <a:xfrm>
                  <a:off x="4828588" y="1644989"/>
                  <a:ext cx="2717958" cy="852380"/>
                  <a:chOff x="4833848" y="1634483"/>
                  <a:chExt cx="2717958" cy="852380"/>
                </a:xfrm>
              </p:grpSpPr>
              <p:sp>
                <p:nvSpPr>
                  <p:cNvPr id="97" name="Freeform 96"/>
                  <p:cNvSpPr/>
                  <p:nvPr/>
                </p:nvSpPr>
                <p:spPr>
                  <a:xfrm>
                    <a:off x="4833848" y="1634483"/>
                    <a:ext cx="2524966" cy="474437"/>
                  </a:xfrm>
                  <a:custGeom>
                    <a:avLst/>
                    <a:gdLst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0 w 4950372"/>
                      <a:gd name="connsiteY0" fmla="*/ 0 h 930166"/>
                      <a:gd name="connsiteX1" fmla="*/ 394138 w 4950372"/>
                      <a:gd name="connsiteY1" fmla="*/ 63062 h 930166"/>
                      <a:gd name="connsiteX2" fmla="*/ 725214 w 4950372"/>
                      <a:gd name="connsiteY2" fmla="*/ 47297 h 930166"/>
                      <a:gd name="connsiteX3" fmla="*/ 1166648 w 4950372"/>
                      <a:gd name="connsiteY3" fmla="*/ 63062 h 930166"/>
                      <a:gd name="connsiteX4" fmla="*/ 1497724 w 4950372"/>
                      <a:gd name="connsiteY4" fmla="*/ 94594 h 930166"/>
                      <a:gd name="connsiteX5" fmla="*/ 1939159 w 4950372"/>
                      <a:gd name="connsiteY5" fmla="*/ 141890 h 930166"/>
                      <a:gd name="connsiteX6" fmla="*/ 2443655 w 4950372"/>
                      <a:gd name="connsiteY6" fmla="*/ 141890 h 930166"/>
                      <a:gd name="connsiteX7" fmla="*/ 3026979 w 4950372"/>
                      <a:gd name="connsiteY7" fmla="*/ 78828 h 930166"/>
                      <a:gd name="connsiteX8" fmla="*/ 3531476 w 4950372"/>
                      <a:gd name="connsiteY8" fmla="*/ 204952 h 930166"/>
                      <a:gd name="connsiteX9" fmla="*/ 4020207 w 4950372"/>
                      <a:gd name="connsiteY9" fmla="*/ 472966 h 930166"/>
                      <a:gd name="connsiteX10" fmla="*/ 4398579 w 4950372"/>
                      <a:gd name="connsiteY10" fmla="*/ 662152 h 930166"/>
                      <a:gd name="connsiteX11" fmla="*/ 4792717 w 4950372"/>
                      <a:gd name="connsiteY11" fmla="*/ 867104 h 930166"/>
                      <a:gd name="connsiteX12" fmla="*/ 4950372 w 4950372"/>
                      <a:gd name="connsiteY12" fmla="*/ 930166 h 930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50372" h="930166">
                        <a:moveTo>
                          <a:pt x="0" y="0"/>
                        </a:moveTo>
                        <a:lnTo>
                          <a:pt x="394138" y="63062"/>
                        </a:lnTo>
                        <a:lnTo>
                          <a:pt x="725214" y="47297"/>
                        </a:lnTo>
                        <a:lnTo>
                          <a:pt x="1166648" y="63062"/>
                        </a:lnTo>
                        <a:lnTo>
                          <a:pt x="1497724" y="94594"/>
                        </a:lnTo>
                        <a:lnTo>
                          <a:pt x="1939159" y="141890"/>
                        </a:lnTo>
                        <a:lnTo>
                          <a:pt x="2443655" y="141890"/>
                        </a:lnTo>
                        <a:lnTo>
                          <a:pt x="3026979" y="78828"/>
                        </a:lnTo>
                        <a:lnTo>
                          <a:pt x="3531476" y="204952"/>
                        </a:lnTo>
                        <a:lnTo>
                          <a:pt x="4020207" y="472966"/>
                        </a:lnTo>
                        <a:lnTo>
                          <a:pt x="4398579" y="662152"/>
                        </a:lnTo>
                        <a:lnTo>
                          <a:pt x="4792717" y="867104"/>
                        </a:lnTo>
                        <a:lnTo>
                          <a:pt x="4950372" y="930166"/>
                        </a:lnTo>
                      </a:path>
                    </a:pathLst>
                  </a:custGeom>
                  <a:ln w="127000" cmpd="sng">
                    <a:solidFill>
                      <a:srgbClr val="00B0F0">
                        <a:alpha val="93000"/>
                      </a:srgb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Freeform 97"/>
                  <p:cNvSpPr/>
                  <p:nvPr/>
                </p:nvSpPr>
                <p:spPr>
                  <a:xfrm>
                    <a:off x="7382939" y="2116963"/>
                    <a:ext cx="168867" cy="369900"/>
                  </a:xfrm>
                  <a:custGeom>
                    <a:avLst/>
                    <a:gdLst>
                      <a:gd name="connsiteX0" fmla="*/ 189186 w 331076"/>
                      <a:gd name="connsiteY0" fmla="*/ 1150883 h 1150883"/>
                      <a:gd name="connsiteX1" fmla="*/ 157655 w 331076"/>
                      <a:gd name="connsiteY1" fmla="*/ 930166 h 1150883"/>
                      <a:gd name="connsiteX2" fmla="*/ 173421 w 331076"/>
                      <a:gd name="connsiteY2" fmla="*/ 725214 h 1150883"/>
                      <a:gd name="connsiteX3" fmla="*/ 252248 w 331076"/>
                      <a:gd name="connsiteY3" fmla="*/ 520263 h 1150883"/>
                      <a:gd name="connsiteX4" fmla="*/ 331076 w 331076"/>
                      <a:gd name="connsiteY4" fmla="*/ 236483 h 1150883"/>
                      <a:gd name="connsiteX5" fmla="*/ 236483 w 331076"/>
                      <a:gd name="connsiteY5" fmla="*/ 94594 h 1150883"/>
                      <a:gd name="connsiteX6" fmla="*/ 0 w 331076"/>
                      <a:gd name="connsiteY6" fmla="*/ 0 h 1150883"/>
                      <a:gd name="connsiteX0" fmla="*/ 157655 w 331076"/>
                      <a:gd name="connsiteY0" fmla="*/ 930166 h 930165"/>
                      <a:gd name="connsiteX1" fmla="*/ 173421 w 331076"/>
                      <a:gd name="connsiteY1" fmla="*/ 725214 h 930165"/>
                      <a:gd name="connsiteX2" fmla="*/ 252248 w 331076"/>
                      <a:gd name="connsiteY2" fmla="*/ 520263 h 930165"/>
                      <a:gd name="connsiteX3" fmla="*/ 331076 w 331076"/>
                      <a:gd name="connsiteY3" fmla="*/ 236483 h 930165"/>
                      <a:gd name="connsiteX4" fmla="*/ 236483 w 331076"/>
                      <a:gd name="connsiteY4" fmla="*/ 94594 h 930165"/>
                      <a:gd name="connsiteX5" fmla="*/ 0 w 331076"/>
                      <a:gd name="connsiteY5" fmla="*/ 0 h 930165"/>
                      <a:gd name="connsiteX0" fmla="*/ 173421 w 331076"/>
                      <a:gd name="connsiteY0" fmla="*/ 725214 h 725215"/>
                      <a:gd name="connsiteX1" fmla="*/ 252248 w 331076"/>
                      <a:gd name="connsiteY1" fmla="*/ 520263 h 725215"/>
                      <a:gd name="connsiteX2" fmla="*/ 331076 w 331076"/>
                      <a:gd name="connsiteY2" fmla="*/ 236483 h 725215"/>
                      <a:gd name="connsiteX3" fmla="*/ 236483 w 331076"/>
                      <a:gd name="connsiteY3" fmla="*/ 94594 h 725215"/>
                      <a:gd name="connsiteX4" fmla="*/ 0 w 331076"/>
                      <a:gd name="connsiteY4" fmla="*/ 0 h 72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076" h="725215">
                        <a:moveTo>
                          <a:pt x="173421" y="725214"/>
                        </a:moveTo>
                        <a:lnTo>
                          <a:pt x="252248" y="520263"/>
                        </a:lnTo>
                        <a:lnTo>
                          <a:pt x="331076" y="236483"/>
                        </a:lnTo>
                        <a:lnTo>
                          <a:pt x="236483" y="94594"/>
                        </a:lnTo>
                        <a:lnTo>
                          <a:pt x="0" y="0"/>
                        </a:lnTo>
                      </a:path>
                    </a:pathLst>
                  </a:custGeom>
                  <a:ln w="127000" cmpd="sng">
                    <a:solidFill>
                      <a:srgbClr val="00B0F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" name="Group 57"/>
                <p:cNvGrpSpPr/>
                <p:nvPr/>
              </p:nvGrpSpPr>
              <p:grpSpPr>
                <a:xfrm>
                  <a:off x="2079362" y="1686910"/>
                  <a:ext cx="5961053" cy="3924435"/>
                  <a:chOff x="563526" y="1046074"/>
                  <a:chExt cx="8478061" cy="5581497"/>
                </a:xfrm>
              </p:grpSpPr>
              <p:sp>
                <p:nvSpPr>
                  <p:cNvPr id="78" name="Freeform 77"/>
                  <p:cNvSpPr/>
                  <p:nvPr/>
                </p:nvSpPr>
                <p:spPr>
                  <a:xfrm>
                    <a:off x="592531" y="2574950"/>
                    <a:ext cx="2633472" cy="1572768"/>
                  </a:xfrm>
                  <a:custGeom>
                    <a:avLst/>
                    <a:gdLst>
                      <a:gd name="connsiteX0" fmla="*/ 0 w 2633472"/>
                      <a:gd name="connsiteY0" fmla="*/ 1572768 h 1572768"/>
                      <a:gd name="connsiteX1" fmla="*/ 629107 w 2633472"/>
                      <a:gd name="connsiteY1" fmla="*/ 1302106 h 1572768"/>
                      <a:gd name="connsiteX2" fmla="*/ 1119226 w 2633472"/>
                      <a:gd name="connsiteY2" fmla="*/ 1075335 h 1572768"/>
                      <a:gd name="connsiteX3" fmla="*/ 1741018 w 2633472"/>
                      <a:gd name="connsiteY3" fmla="*/ 760781 h 1572768"/>
                      <a:gd name="connsiteX4" fmla="*/ 1894637 w 2633472"/>
                      <a:gd name="connsiteY4" fmla="*/ 672999 h 1572768"/>
                      <a:gd name="connsiteX5" fmla="*/ 2231136 w 2633472"/>
                      <a:gd name="connsiteY5" fmla="*/ 358445 h 1572768"/>
                      <a:gd name="connsiteX6" fmla="*/ 2516429 w 2633472"/>
                      <a:gd name="connsiteY6" fmla="*/ 102413 h 1572768"/>
                      <a:gd name="connsiteX7" fmla="*/ 2633472 w 2633472"/>
                      <a:gd name="connsiteY7" fmla="*/ 0 h 1572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33472" h="1572768">
                        <a:moveTo>
                          <a:pt x="0" y="1572768"/>
                        </a:moveTo>
                        <a:lnTo>
                          <a:pt x="629107" y="1302106"/>
                        </a:lnTo>
                        <a:lnTo>
                          <a:pt x="1119226" y="1075335"/>
                        </a:lnTo>
                        <a:lnTo>
                          <a:pt x="1741018" y="760781"/>
                        </a:lnTo>
                        <a:lnTo>
                          <a:pt x="1894637" y="672999"/>
                        </a:lnTo>
                        <a:lnTo>
                          <a:pt x="2231136" y="358445"/>
                        </a:lnTo>
                        <a:lnTo>
                          <a:pt x="2516429" y="102413"/>
                        </a:lnTo>
                        <a:lnTo>
                          <a:pt x="2633472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Freeform 78"/>
                  <p:cNvSpPr/>
                  <p:nvPr/>
                </p:nvSpPr>
                <p:spPr>
                  <a:xfrm>
                    <a:off x="1411834" y="5647334"/>
                    <a:ext cx="709574" cy="980237"/>
                  </a:xfrm>
                  <a:custGeom>
                    <a:avLst/>
                    <a:gdLst>
                      <a:gd name="connsiteX0" fmla="*/ 0 w 709574"/>
                      <a:gd name="connsiteY0" fmla="*/ 980237 h 980237"/>
                      <a:gd name="connsiteX1" fmla="*/ 534009 w 709574"/>
                      <a:gd name="connsiteY1" fmla="*/ 263348 h 980237"/>
                      <a:gd name="connsiteX2" fmla="*/ 709574 w 709574"/>
                      <a:gd name="connsiteY2" fmla="*/ 0 h 980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09574" h="980237">
                        <a:moveTo>
                          <a:pt x="0" y="980237"/>
                        </a:moveTo>
                        <a:lnTo>
                          <a:pt x="534009" y="263348"/>
                        </a:lnTo>
                        <a:lnTo>
                          <a:pt x="709574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Freeform 79"/>
                  <p:cNvSpPr/>
                  <p:nvPr/>
                </p:nvSpPr>
                <p:spPr>
                  <a:xfrm>
                    <a:off x="2340864" y="3518611"/>
                    <a:ext cx="4030675" cy="2838298"/>
                  </a:xfrm>
                  <a:custGeom>
                    <a:avLst/>
                    <a:gdLst>
                      <a:gd name="connsiteX0" fmla="*/ 0 w 4030675"/>
                      <a:gd name="connsiteY0" fmla="*/ 2838298 h 2838298"/>
                      <a:gd name="connsiteX1" fmla="*/ 263347 w 4030675"/>
                      <a:gd name="connsiteY1" fmla="*/ 2699309 h 2838298"/>
                      <a:gd name="connsiteX2" fmla="*/ 2326234 w 4030675"/>
                      <a:gd name="connsiteY2" fmla="*/ 2699309 h 2838298"/>
                      <a:gd name="connsiteX3" fmla="*/ 3401568 w 4030675"/>
                      <a:gd name="connsiteY3" fmla="*/ 1009498 h 2838298"/>
                      <a:gd name="connsiteX4" fmla="*/ 4030675 w 4030675"/>
                      <a:gd name="connsiteY4" fmla="*/ 0 h 2838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0675" h="2838298">
                        <a:moveTo>
                          <a:pt x="0" y="2838298"/>
                        </a:moveTo>
                        <a:lnTo>
                          <a:pt x="263347" y="2699309"/>
                        </a:lnTo>
                        <a:lnTo>
                          <a:pt x="2326234" y="2699309"/>
                        </a:lnTo>
                        <a:lnTo>
                          <a:pt x="3401568" y="1009498"/>
                        </a:lnTo>
                        <a:lnTo>
                          <a:pt x="4030675" y="0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" name="Group 104"/>
                  <p:cNvGrpSpPr/>
                  <p:nvPr/>
                </p:nvGrpSpPr>
                <p:grpSpPr>
                  <a:xfrm>
                    <a:off x="563526" y="1514387"/>
                    <a:ext cx="5743107" cy="4859868"/>
                    <a:chOff x="1263101" y="122979"/>
                    <a:chExt cx="6117296" cy="5324549"/>
                  </a:xfrm>
                </p:grpSpPr>
                <p:grpSp>
                  <p:nvGrpSpPr>
                    <p:cNvPr id="83" name="Group 38"/>
                    <p:cNvGrpSpPr/>
                    <p:nvPr/>
                  </p:nvGrpSpPr>
                  <p:grpSpPr>
                    <a:xfrm>
                      <a:off x="1263101" y="3045715"/>
                      <a:ext cx="4572000" cy="2279176"/>
                      <a:chOff x="1263101" y="3045715"/>
                      <a:chExt cx="4572000" cy="2279176"/>
                    </a:xfrm>
                  </p:grpSpPr>
                  <p:grpSp>
                    <p:nvGrpSpPr>
                      <p:cNvPr id="91" name="Group 8"/>
                      <p:cNvGrpSpPr/>
                      <p:nvPr/>
                    </p:nvGrpSpPr>
                    <p:grpSpPr>
                      <a:xfrm>
                        <a:off x="1263101" y="3045715"/>
                        <a:ext cx="4572000" cy="2279176"/>
                        <a:chOff x="1555845" y="2292824"/>
                        <a:chExt cx="4572000" cy="2279176"/>
                      </a:xfrm>
                    </p:grpSpPr>
                    <p:sp>
                      <p:nvSpPr>
                        <p:cNvPr id="95" name="Freeform 94"/>
                        <p:cNvSpPr/>
                        <p:nvPr/>
                      </p:nvSpPr>
                      <p:spPr>
                        <a:xfrm>
                          <a:off x="1692322" y="2292824"/>
                          <a:ext cx="4435523" cy="2279176"/>
                        </a:xfrm>
                        <a:custGeom>
                          <a:avLst/>
                          <a:gdLst>
                            <a:gd name="connsiteX0" fmla="*/ 4435523 w 4435523"/>
                            <a:gd name="connsiteY0" fmla="*/ 2279176 h 2279176"/>
                            <a:gd name="connsiteX1" fmla="*/ 4094329 w 4435523"/>
                            <a:gd name="connsiteY1" fmla="*/ 2088107 h 2279176"/>
                            <a:gd name="connsiteX2" fmla="*/ 3630305 w 4435523"/>
                            <a:gd name="connsiteY2" fmla="*/ 1555845 h 2279176"/>
                            <a:gd name="connsiteX3" fmla="*/ 3275463 w 4435523"/>
                            <a:gd name="connsiteY3" fmla="*/ 1064525 h 2279176"/>
                            <a:gd name="connsiteX4" fmla="*/ 3098042 w 4435523"/>
                            <a:gd name="connsiteY4" fmla="*/ 955343 h 2279176"/>
                            <a:gd name="connsiteX5" fmla="*/ 2715905 w 4435523"/>
                            <a:gd name="connsiteY5" fmla="*/ 709683 h 2279176"/>
                            <a:gd name="connsiteX6" fmla="*/ 2442950 w 4435523"/>
                            <a:gd name="connsiteY6" fmla="*/ 545910 h 2279176"/>
                            <a:gd name="connsiteX7" fmla="*/ 2251881 w 4435523"/>
                            <a:gd name="connsiteY7" fmla="*/ 395785 h 2279176"/>
                            <a:gd name="connsiteX8" fmla="*/ 2074460 w 4435523"/>
                            <a:gd name="connsiteY8" fmla="*/ 395785 h 2279176"/>
                            <a:gd name="connsiteX9" fmla="*/ 1774209 w 4435523"/>
                            <a:gd name="connsiteY9" fmla="*/ 0 h 2279176"/>
                            <a:gd name="connsiteX10" fmla="*/ 573206 w 4435523"/>
                            <a:gd name="connsiteY10" fmla="*/ 286603 h 2279176"/>
                            <a:gd name="connsiteX11" fmla="*/ 464024 w 4435523"/>
                            <a:gd name="connsiteY11" fmla="*/ 259307 h 2279176"/>
                            <a:gd name="connsiteX12" fmla="*/ 382138 w 4435523"/>
                            <a:gd name="connsiteY12" fmla="*/ 259307 h 2279176"/>
                            <a:gd name="connsiteX13" fmla="*/ 341194 w 4435523"/>
                            <a:gd name="connsiteY13" fmla="*/ 300251 h 2279176"/>
                            <a:gd name="connsiteX14" fmla="*/ 259308 w 4435523"/>
                            <a:gd name="connsiteY14" fmla="*/ 409433 h 2279176"/>
                            <a:gd name="connsiteX15" fmla="*/ 150126 w 4435523"/>
                            <a:gd name="connsiteY15" fmla="*/ 327546 h 2279176"/>
                            <a:gd name="connsiteX16" fmla="*/ 0 w 4435523"/>
                            <a:gd name="connsiteY16" fmla="*/ 272955 h 22791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435523" h="2279176">
                              <a:moveTo>
                                <a:pt x="4435523" y="2279176"/>
                              </a:moveTo>
                              <a:lnTo>
                                <a:pt x="4094329" y="2088107"/>
                              </a:lnTo>
                              <a:lnTo>
                                <a:pt x="3630305" y="1555845"/>
                              </a:lnTo>
                              <a:lnTo>
                                <a:pt x="3275463" y="1064525"/>
                              </a:lnTo>
                              <a:lnTo>
                                <a:pt x="3098042" y="955343"/>
                              </a:lnTo>
                              <a:lnTo>
                                <a:pt x="2715905" y="709683"/>
                              </a:lnTo>
                              <a:lnTo>
                                <a:pt x="2442950" y="545910"/>
                              </a:lnTo>
                              <a:lnTo>
                                <a:pt x="2251881" y="395785"/>
                              </a:lnTo>
                              <a:lnTo>
                                <a:pt x="2074460" y="395785"/>
                              </a:lnTo>
                              <a:lnTo>
                                <a:pt x="1774209" y="0"/>
                              </a:lnTo>
                              <a:lnTo>
                                <a:pt x="573206" y="286603"/>
                              </a:lnTo>
                              <a:lnTo>
                                <a:pt x="464024" y="259307"/>
                              </a:lnTo>
                              <a:lnTo>
                                <a:pt x="382138" y="259307"/>
                              </a:lnTo>
                              <a:lnTo>
                                <a:pt x="341194" y="300251"/>
                              </a:lnTo>
                              <a:lnTo>
                                <a:pt x="259308" y="409433"/>
                              </a:lnTo>
                              <a:lnTo>
                                <a:pt x="150126" y="327546"/>
                              </a:lnTo>
                              <a:lnTo>
                                <a:pt x="0" y="272955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5-Point Star 95"/>
                        <p:cNvSpPr/>
                        <p:nvPr/>
                      </p:nvSpPr>
                      <p:spPr>
                        <a:xfrm>
                          <a:off x="1555845" y="2415655"/>
                          <a:ext cx="245659" cy="245659"/>
                        </a:xfrm>
                        <a:prstGeom prst="star5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2" name="Group 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291380" y="3536115"/>
                        <a:ext cx="4440879" cy="855715"/>
                        <a:chOff x="1965285" y="2838734"/>
                        <a:chExt cx="4674609" cy="900753"/>
                      </a:xfrm>
                    </p:grpSpPr>
                    <p:sp>
                      <p:nvSpPr>
                        <p:cNvPr id="93" name="Freeform 92"/>
                        <p:cNvSpPr/>
                        <p:nvPr/>
                      </p:nvSpPr>
                      <p:spPr>
                        <a:xfrm>
                          <a:off x="2060811" y="2838734"/>
                          <a:ext cx="4579083" cy="900753"/>
                        </a:xfrm>
                        <a:custGeom>
                          <a:avLst/>
                          <a:gdLst>
                            <a:gd name="connsiteX0" fmla="*/ 4735773 w 4735773"/>
                            <a:gd name="connsiteY0" fmla="*/ 900753 h 900753"/>
                            <a:gd name="connsiteX1" fmla="*/ 4285397 w 4735773"/>
                            <a:gd name="connsiteY1" fmla="*/ 900753 h 900753"/>
                            <a:gd name="connsiteX2" fmla="*/ 4217158 w 4735773"/>
                            <a:gd name="connsiteY2" fmla="*/ 764275 h 900753"/>
                            <a:gd name="connsiteX3" fmla="*/ 3016155 w 4735773"/>
                            <a:gd name="connsiteY3" fmla="*/ 818866 h 900753"/>
                            <a:gd name="connsiteX4" fmla="*/ 1992573 w 4735773"/>
                            <a:gd name="connsiteY4" fmla="*/ 0 h 900753"/>
                            <a:gd name="connsiteX5" fmla="*/ 1501254 w 4735773"/>
                            <a:gd name="connsiteY5" fmla="*/ 177421 h 900753"/>
                            <a:gd name="connsiteX6" fmla="*/ 1146412 w 4735773"/>
                            <a:gd name="connsiteY6" fmla="*/ 382138 h 900753"/>
                            <a:gd name="connsiteX7" fmla="*/ 736979 w 4735773"/>
                            <a:gd name="connsiteY7" fmla="*/ 545911 h 900753"/>
                            <a:gd name="connsiteX8" fmla="*/ 600501 w 4735773"/>
                            <a:gd name="connsiteY8" fmla="*/ 641445 h 900753"/>
                            <a:gd name="connsiteX9" fmla="*/ 300251 w 4735773"/>
                            <a:gd name="connsiteY9" fmla="*/ 750627 h 900753"/>
                            <a:gd name="connsiteX10" fmla="*/ 259307 w 4735773"/>
                            <a:gd name="connsiteY10" fmla="*/ 696036 h 900753"/>
                            <a:gd name="connsiteX11" fmla="*/ 27295 w 4735773"/>
                            <a:gd name="connsiteY11" fmla="*/ 777923 h 900753"/>
                            <a:gd name="connsiteX12" fmla="*/ 0 w 4735773"/>
                            <a:gd name="connsiteY12" fmla="*/ 682388 h 900753"/>
                            <a:gd name="connsiteX13" fmla="*/ 13648 w 4735773"/>
                            <a:gd name="connsiteY13" fmla="*/ 545911 h 900753"/>
                            <a:gd name="connsiteX0" fmla="*/ 4579084 w 4579084"/>
                            <a:gd name="connsiteY0" fmla="*/ 900753 h 900753"/>
                            <a:gd name="connsiteX1" fmla="*/ 4285397 w 4579084"/>
                            <a:gd name="connsiteY1" fmla="*/ 900753 h 900753"/>
                            <a:gd name="connsiteX2" fmla="*/ 4217158 w 4579084"/>
                            <a:gd name="connsiteY2" fmla="*/ 764275 h 900753"/>
                            <a:gd name="connsiteX3" fmla="*/ 3016155 w 4579084"/>
                            <a:gd name="connsiteY3" fmla="*/ 818866 h 900753"/>
                            <a:gd name="connsiteX4" fmla="*/ 1992573 w 4579084"/>
                            <a:gd name="connsiteY4" fmla="*/ 0 h 900753"/>
                            <a:gd name="connsiteX5" fmla="*/ 1501254 w 4579084"/>
                            <a:gd name="connsiteY5" fmla="*/ 177421 h 900753"/>
                            <a:gd name="connsiteX6" fmla="*/ 1146412 w 4579084"/>
                            <a:gd name="connsiteY6" fmla="*/ 382138 h 900753"/>
                            <a:gd name="connsiteX7" fmla="*/ 736979 w 4579084"/>
                            <a:gd name="connsiteY7" fmla="*/ 545911 h 900753"/>
                            <a:gd name="connsiteX8" fmla="*/ 600501 w 4579084"/>
                            <a:gd name="connsiteY8" fmla="*/ 641445 h 900753"/>
                            <a:gd name="connsiteX9" fmla="*/ 300251 w 4579084"/>
                            <a:gd name="connsiteY9" fmla="*/ 750627 h 900753"/>
                            <a:gd name="connsiteX10" fmla="*/ 259307 w 4579084"/>
                            <a:gd name="connsiteY10" fmla="*/ 696036 h 900753"/>
                            <a:gd name="connsiteX11" fmla="*/ 27295 w 4579084"/>
                            <a:gd name="connsiteY11" fmla="*/ 777923 h 900753"/>
                            <a:gd name="connsiteX12" fmla="*/ 0 w 4579084"/>
                            <a:gd name="connsiteY12" fmla="*/ 682388 h 900753"/>
                            <a:gd name="connsiteX13" fmla="*/ 13648 w 4579084"/>
                            <a:gd name="connsiteY13" fmla="*/ 545911 h 9007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4579084" h="900753">
                              <a:moveTo>
                                <a:pt x="4579084" y="900753"/>
                              </a:moveTo>
                              <a:lnTo>
                                <a:pt x="4285397" y="900753"/>
                              </a:lnTo>
                              <a:lnTo>
                                <a:pt x="4217158" y="764275"/>
                              </a:lnTo>
                              <a:lnTo>
                                <a:pt x="3016155" y="818866"/>
                              </a:lnTo>
                              <a:lnTo>
                                <a:pt x="1992573" y="0"/>
                              </a:lnTo>
                              <a:lnTo>
                                <a:pt x="1501254" y="177421"/>
                              </a:lnTo>
                              <a:lnTo>
                                <a:pt x="1146412" y="382138"/>
                              </a:lnTo>
                              <a:lnTo>
                                <a:pt x="736979" y="545911"/>
                              </a:lnTo>
                              <a:lnTo>
                                <a:pt x="600501" y="641445"/>
                              </a:lnTo>
                              <a:lnTo>
                                <a:pt x="300251" y="750627"/>
                              </a:lnTo>
                              <a:lnTo>
                                <a:pt x="259307" y="696036"/>
                              </a:lnTo>
                              <a:lnTo>
                                <a:pt x="27295" y="777923"/>
                              </a:lnTo>
                              <a:lnTo>
                                <a:pt x="0" y="682388"/>
                              </a:lnTo>
                              <a:lnTo>
                                <a:pt x="13648" y="545911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5-Point Star 93"/>
                        <p:cNvSpPr/>
                        <p:nvPr/>
                      </p:nvSpPr>
                      <p:spPr>
                        <a:xfrm>
                          <a:off x="1965285" y="3356284"/>
                          <a:ext cx="245659" cy="245659"/>
                        </a:xfrm>
                        <a:prstGeom prst="star5">
                          <a:avLst/>
                        </a:prstGeom>
                        <a:solidFill>
                          <a:srgbClr val="00B05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4" name="Group 38"/>
                    <p:cNvGrpSpPr/>
                    <p:nvPr/>
                  </p:nvGrpSpPr>
                  <p:grpSpPr>
                    <a:xfrm>
                      <a:off x="3018471" y="122979"/>
                      <a:ext cx="4361926" cy="4853059"/>
                      <a:chOff x="42530" y="637953"/>
                      <a:chExt cx="5571461" cy="6198782"/>
                    </a:xfrm>
                  </p:grpSpPr>
                  <p:sp>
                    <p:nvSpPr>
                      <p:cNvPr id="86" name="Freeform 85"/>
                      <p:cNvSpPr/>
                      <p:nvPr/>
                    </p:nvSpPr>
                    <p:spPr>
                      <a:xfrm>
                        <a:off x="3423684" y="3572540"/>
                        <a:ext cx="2190307" cy="3264195"/>
                      </a:xfrm>
                      <a:custGeom>
                        <a:avLst/>
                        <a:gdLst>
                          <a:gd name="connsiteX0" fmla="*/ 0 w 2190307"/>
                          <a:gd name="connsiteY0" fmla="*/ 3264195 h 3264195"/>
                          <a:gd name="connsiteX1" fmla="*/ 1073888 w 2190307"/>
                          <a:gd name="connsiteY1" fmla="*/ 1679944 h 3264195"/>
                          <a:gd name="connsiteX2" fmla="*/ 2190307 w 2190307"/>
                          <a:gd name="connsiteY2" fmla="*/ 0 h 3264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190307" h="3264195">
                            <a:moveTo>
                              <a:pt x="0" y="3264195"/>
                            </a:moveTo>
                            <a:lnTo>
                              <a:pt x="1073888" y="1679944"/>
                            </a:lnTo>
                            <a:lnTo>
                              <a:pt x="2190307" y="0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Freeform 86"/>
                      <p:cNvSpPr/>
                      <p:nvPr/>
                    </p:nvSpPr>
                    <p:spPr>
                      <a:xfrm>
                        <a:off x="893135" y="669851"/>
                        <a:ext cx="531628" cy="1424763"/>
                      </a:xfrm>
                      <a:custGeom>
                        <a:avLst/>
                        <a:gdLst>
                          <a:gd name="connsiteX0" fmla="*/ 0 w 531628"/>
                          <a:gd name="connsiteY0" fmla="*/ 0 h 1424763"/>
                          <a:gd name="connsiteX1" fmla="*/ 127591 w 531628"/>
                          <a:gd name="connsiteY1" fmla="*/ 106326 h 1424763"/>
                          <a:gd name="connsiteX2" fmla="*/ 531628 w 531628"/>
                          <a:gd name="connsiteY2" fmla="*/ 1424763 h 14247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31628" h="1424763">
                            <a:moveTo>
                              <a:pt x="0" y="0"/>
                            </a:moveTo>
                            <a:lnTo>
                              <a:pt x="127591" y="106326"/>
                            </a:lnTo>
                            <a:lnTo>
                              <a:pt x="531628" y="1424763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" name="Freeform 87"/>
                      <p:cNvSpPr/>
                      <p:nvPr/>
                    </p:nvSpPr>
                    <p:spPr>
                      <a:xfrm>
                        <a:off x="42530" y="723014"/>
                        <a:ext cx="2764465" cy="2445488"/>
                      </a:xfrm>
                      <a:custGeom>
                        <a:avLst/>
                        <a:gdLst>
                          <a:gd name="connsiteX0" fmla="*/ 0 w 2764465"/>
                          <a:gd name="connsiteY0" fmla="*/ 2445488 h 2445488"/>
                          <a:gd name="connsiteX1" fmla="*/ 308344 w 2764465"/>
                          <a:gd name="connsiteY1" fmla="*/ 2286000 h 2445488"/>
                          <a:gd name="connsiteX2" fmla="*/ 1392865 w 2764465"/>
                          <a:gd name="connsiteY2" fmla="*/ 1350335 h 2445488"/>
                          <a:gd name="connsiteX3" fmla="*/ 2030819 w 2764465"/>
                          <a:gd name="connsiteY3" fmla="*/ 637953 h 2445488"/>
                          <a:gd name="connsiteX4" fmla="*/ 2764465 w 2764465"/>
                          <a:gd name="connsiteY4" fmla="*/ 0 h 24454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64465" h="2445488">
                            <a:moveTo>
                              <a:pt x="0" y="2445488"/>
                            </a:moveTo>
                            <a:lnTo>
                              <a:pt x="308344" y="2286000"/>
                            </a:lnTo>
                            <a:lnTo>
                              <a:pt x="1392865" y="1350335"/>
                            </a:lnTo>
                            <a:lnTo>
                              <a:pt x="2030819" y="637953"/>
                            </a:lnTo>
                            <a:lnTo>
                              <a:pt x="2764465" y="0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Freeform 88"/>
                      <p:cNvSpPr/>
                      <p:nvPr/>
                    </p:nvSpPr>
                    <p:spPr>
                      <a:xfrm>
                        <a:off x="850605" y="637953"/>
                        <a:ext cx="574158" cy="1467294"/>
                      </a:xfrm>
                      <a:custGeom>
                        <a:avLst/>
                        <a:gdLst>
                          <a:gd name="connsiteX0" fmla="*/ 0 w 574158"/>
                          <a:gd name="connsiteY0" fmla="*/ 0 h 1467294"/>
                          <a:gd name="connsiteX1" fmla="*/ 148855 w 574158"/>
                          <a:gd name="connsiteY1" fmla="*/ 127591 h 1467294"/>
                          <a:gd name="connsiteX2" fmla="*/ 574158 w 574158"/>
                          <a:gd name="connsiteY2" fmla="*/ 1467294 h 14672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74158" h="1467294">
                            <a:moveTo>
                              <a:pt x="0" y="0"/>
                            </a:moveTo>
                            <a:lnTo>
                              <a:pt x="148855" y="127591"/>
                            </a:lnTo>
                            <a:lnTo>
                              <a:pt x="574158" y="1467294"/>
                            </a:lnTo>
                          </a:path>
                        </a:pathLst>
                      </a:custGeom>
                      <a:ln w="9525" cmpd="dbl"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" name="Hexagon 89"/>
                      <p:cNvSpPr/>
                      <p:nvPr/>
                    </p:nvSpPr>
                    <p:spPr>
                      <a:xfrm>
                        <a:off x="3370319" y="5903486"/>
                        <a:ext cx="332821" cy="286914"/>
                      </a:xfrm>
                      <a:prstGeom prst="hexagon">
                        <a:avLst/>
                      </a:prstGeom>
                      <a:solidFill>
                        <a:srgbClr val="00B05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5" name="Hexagon 84"/>
                    <p:cNvSpPr/>
                    <p:nvPr/>
                  </p:nvSpPr>
                  <p:spPr>
                    <a:xfrm>
                      <a:off x="5762030" y="5207827"/>
                      <a:ext cx="278052" cy="239701"/>
                    </a:xfrm>
                    <a:prstGeom prst="hexagon">
                      <a:avLst/>
                    </a:prstGeom>
                    <a:solidFill>
                      <a:srgbClr val="0070C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2" name="Freeform 81"/>
                  <p:cNvSpPr/>
                  <p:nvPr/>
                </p:nvSpPr>
                <p:spPr>
                  <a:xfrm>
                    <a:off x="6678778" y="1046074"/>
                    <a:ext cx="2362809" cy="2648102"/>
                  </a:xfrm>
                  <a:custGeom>
                    <a:avLst/>
                    <a:gdLst>
                      <a:gd name="connsiteX0" fmla="*/ 1185062 w 2362809"/>
                      <a:gd name="connsiteY0" fmla="*/ 0 h 2648102"/>
                      <a:gd name="connsiteX1" fmla="*/ 2362809 w 2362809"/>
                      <a:gd name="connsiteY1" fmla="*/ 1082649 h 2648102"/>
                      <a:gd name="connsiteX2" fmla="*/ 1741017 w 2362809"/>
                      <a:gd name="connsiteY2" fmla="*/ 1499616 h 2648102"/>
                      <a:gd name="connsiteX3" fmla="*/ 1170432 w 2362809"/>
                      <a:gd name="connsiteY3" fmla="*/ 1880006 h 2648102"/>
                      <a:gd name="connsiteX4" fmla="*/ 629107 w 2362809"/>
                      <a:gd name="connsiteY4" fmla="*/ 2245766 h 2648102"/>
                      <a:gd name="connsiteX5" fmla="*/ 248716 w 2362809"/>
                      <a:gd name="connsiteY5" fmla="*/ 2494483 h 2648102"/>
                      <a:gd name="connsiteX6" fmla="*/ 0 w 2362809"/>
                      <a:gd name="connsiteY6" fmla="*/ 2648102 h 264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62809" h="2648102">
                        <a:moveTo>
                          <a:pt x="1185062" y="0"/>
                        </a:moveTo>
                        <a:lnTo>
                          <a:pt x="2362809" y="1082649"/>
                        </a:lnTo>
                        <a:lnTo>
                          <a:pt x="1741017" y="1499616"/>
                        </a:lnTo>
                        <a:lnTo>
                          <a:pt x="1170432" y="1880006"/>
                        </a:lnTo>
                        <a:lnTo>
                          <a:pt x="629107" y="2245766"/>
                        </a:lnTo>
                        <a:lnTo>
                          <a:pt x="248716" y="2494483"/>
                        </a:lnTo>
                        <a:lnTo>
                          <a:pt x="0" y="2648102"/>
                        </a:lnTo>
                      </a:path>
                    </a:pathLst>
                  </a:custGeom>
                  <a:ln w="25400" cmpd="sng">
                    <a:solidFill>
                      <a:schemeClr val="bg1">
                        <a:lumMod val="75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5"/>
                <p:cNvGrpSpPr/>
                <p:nvPr/>
              </p:nvGrpSpPr>
              <p:grpSpPr>
                <a:xfrm>
                  <a:off x="4921655" y="1656439"/>
                  <a:ext cx="2630151" cy="830424"/>
                  <a:chOff x="4921655" y="1656439"/>
                  <a:chExt cx="2630151" cy="830424"/>
                </a:xfrm>
              </p:grpSpPr>
              <p:sp>
                <p:nvSpPr>
                  <p:cNvPr id="76" name="Freeform 75"/>
                  <p:cNvSpPr/>
                  <p:nvPr/>
                </p:nvSpPr>
                <p:spPr>
                  <a:xfrm>
                    <a:off x="4921655" y="1656439"/>
                    <a:ext cx="2524966" cy="474436"/>
                  </a:xfrm>
                  <a:custGeom>
                    <a:avLst/>
                    <a:gdLst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43254 w 5387764"/>
                      <a:gd name="connsiteY0" fmla="*/ 0 h 1245476"/>
                      <a:gd name="connsiteX1" fmla="*/ 0 w 5387764"/>
                      <a:gd name="connsiteY1" fmla="*/ 2103 h 1245476"/>
                      <a:gd name="connsiteX2" fmla="*/ 437392 w 5387764"/>
                      <a:gd name="connsiteY2" fmla="*/ 315310 h 1245476"/>
                      <a:gd name="connsiteX3" fmla="*/ 831530 w 5387764"/>
                      <a:gd name="connsiteY3" fmla="*/ 378372 h 1245476"/>
                      <a:gd name="connsiteX4" fmla="*/ 1162606 w 5387764"/>
                      <a:gd name="connsiteY4" fmla="*/ 362607 h 1245476"/>
                      <a:gd name="connsiteX5" fmla="*/ 1604040 w 5387764"/>
                      <a:gd name="connsiteY5" fmla="*/ 378372 h 1245476"/>
                      <a:gd name="connsiteX6" fmla="*/ 1935116 w 5387764"/>
                      <a:gd name="connsiteY6" fmla="*/ 409904 h 1245476"/>
                      <a:gd name="connsiteX7" fmla="*/ 2376551 w 5387764"/>
                      <a:gd name="connsiteY7" fmla="*/ 457200 h 1245476"/>
                      <a:gd name="connsiteX8" fmla="*/ 2881047 w 5387764"/>
                      <a:gd name="connsiteY8" fmla="*/ 457200 h 1245476"/>
                      <a:gd name="connsiteX9" fmla="*/ 3464371 w 5387764"/>
                      <a:gd name="connsiteY9" fmla="*/ 394138 h 1245476"/>
                      <a:gd name="connsiteX10" fmla="*/ 3968868 w 5387764"/>
                      <a:gd name="connsiteY10" fmla="*/ 520262 h 1245476"/>
                      <a:gd name="connsiteX11" fmla="*/ 4457599 w 5387764"/>
                      <a:gd name="connsiteY11" fmla="*/ 788276 h 1245476"/>
                      <a:gd name="connsiteX12" fmla="*/ 4835971 w 5387764"/>
                      <a:gd name="connsiteY12" fmla="*/ 977462 h 1245476"/>
                      <a:gd name="connsiteX13" fmla="*/ 5230109 w 5387764"/>
                      <a:gd name="connsiteY13" fmla="*/ 1182414 h 1245476"/>
                      <a:gd name="connsiteX14" fmla="*/ 5387764 w 5387764"/>
                      <a:gd name="connsiteY14" fmla="*/ 1245476 h 1245476"/>
                      <a:gd name="connsiteX0" fmla="*/ 0 w 5344510"/>
                      <a:gd name="connsiteY0" fmla="*/ 0 h 1245476"/>
                      <a:gd name="connsiteX1" fmla="*/ 394138 w 5344510"/>
                      <a:gd name="connsiteY1" fmla="*/ 315310 h 1245476"/>
                      <a:gd name="connsiteX2" fmla="*/ 788276 w 5344510"/>
                      <a:gd name="connsiteY2" fmla="*/ 378372 h 1245476"/>
                      <a:gd name="connsiteX3" fmla="*/ 1119352 w 5344510"/>
                      <a:gd name="connsiteY3" fmla="*/ 362607 h 1245476"/>
                      <a:gd name="connsiteX4" fmla="*/ 1560786 w 5344510"/>
                      <a:gd name="connsiteY4" fmla="*/ 378372 h 1245476"/>
                      <a:gd name="connsiteX5" fmla="*/ 1891862 w 5344510"/>
                      <a:gd name="connsiteY5" fmla="*/ 409904 h 1245476"/>
                      <a:gd name="connsiteX6" fmla="*/ 2333297 w 5344510"/>
                      <a:gd name="connsiteY6" fmla="*/ 457200 h 1245476"/>
                      <a:gd name="connsiteX7" fmla="*/ 2837793 w 5344510"/>
                      <a:gd name="connsiteY7" fmla="*/ 457200 h 1245476"/>
                      <a:gd name="connsiteX8" fmla="*/ 3421117 w 5344510"/>
                      <a:gd name="connsiteY8" fmla="*/ 394138 h 1245476"/>
                      <a:gd name="connsiteX9" fmla="*/ 3925614 w 5344510"/>
                      <a:gd name="connsiteY9" fmla="*/ 520262 h 1245476"/>
                      <a:gd name="connsiteX10" fmla="*/ 4414345 w 5344510"/>
                      <a:gd name="connsiteY10" fmla="*/ 788276 h 1245476"/>
                      <a:gd name="connsiteX11" fmla="*/ 4792717 w 5344510"/>
                      <a:gd name="connsiteY11" fmla="*/ 977462 h 1245476"/>
                      <a:gd name="connsiteX12" fmla="*/ 5186855 w 5344510"/>
                      <a:gd name="connsiteY12" fmla="*/ 1182414 h 1245476"/>
                      <a:gd name="connsiteX13" fmla="*/ 5344510 w 5344510"/>
                      <a:gd name="connsiteY13" fmla="*/ 1245476 h 1245476"/>
                      <a:gd name="connsiteX0" fmla="*/ 0 w 4950372"/>
                      <a:gd name="connsiteY0" fmla="*/ 0 h 930166"/>
                      <a:gd name="connsiteX1" fmla="*/ 394138 w 4950372"/>
                      <a:gd name="connsiteY1" fmla="*/ 63062 h 930166"/>
                      <a:gd name="connsiteX2" fmla="*/ 725214 w 4950372"/>
                      <a:gd name="connsiteY2" fmla="*/ 47297 h 930166"/>
                      <a:gd name="connsiteX3" fmla="*/ 1166648 w 4950372"/>
                      <a:gd name="connsiteY3" fmla="*/ 63062 h 930166"/>
                      <a:gd name="connsiteX4" fmla="*/ 1497724 w 4950372"/>
                      <a:gd name="connsiteY4" fmla="*/ 94594 h 930166"/>
                      <a:gd name="connsiteX5" fmla="*/ 1939159 w 4950372"/>
                      <a:gd name="connsiteY5" fmla="*/ 141890 h 930166"/>
                      <a:gd name="connsiteX6" fmla="*/ 2443655 w 4950372"/>
                      <a:gd name="connsiteY6" fmla="*/ 141890 h 930166"/>
                      <a:gd name="connsiteX7" fmla="*/ 3026979 w 4950372"/>
                      <a:gd name="connsiteY7" fmla="*/ 78828 h 930166"/>
                      <a:gd name="connsiteX8" fmla="*/ 3531476 w 4950372"/>
                      <a:gd name="connsiteY8" fmla="*/ 204952 h 930166"/>
                      <a:gd name="connsiteX9" fmla="*/ 4020207 w 4950372"/>
                      <a:gd name="connsiteY9" fmla="*/ 472966 h 930166"/>
                      <a:gd name="connsiteX10" fmla="*/ 4398579 w 4950372"/>
                      <a:gd name="connsiteY10" fmla="*/ 662152 h 930166"/>
                      <a:gd name="connsiteX11" fmla="*/ 4792717 w 4950372"/>
                      <a:gd name="connsiteY11" fmla="*/ 867104 h 930166"/>
                      <a:gd name="connsiteX12" fmla="*/ 4950372 w 4950372"/>
                      <a:gd name="connsiteY12" fmla="*/ 930166 h 930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50372" h="930166">
                        <a:moveTo>
                          <a:pt x="0" y="0"/>
                        </a:moveTo>
                        <a:lnTo>
                          <a:pt x="394138" y="63062"/>
                        </a:lnTo>
                        <a:lnTo>
                          <a:pt x="725214" y="47297"/>
                        </a:lnTo>
                        <a:lnTo>
                          <a:pt x="1166648" y="63062"/>
                        </a:lnTo>
                        <a:lnTo>
                          <a:pt x="1497724" y="94594"/>
                        </a:lnTo>
                        <a:lnTo>
                          <a:pt x="1939159" y="141890"/>
                        </a:lnTo>
                        <a:lnTo>
                          <a:pt x="2443655" y="141890"/>
                        </a:lnTo>
                        <a:lnTo>
                          <a:pt x="3026979" y="78828"/>
                        </a:lnTo>
                        <a:lnTo>
                          <a:pt x="3531476" y="204952"/>
                        </a:lnTo>
                        <a:lnTo>
                          <a:pt x="4020207" y="472966"/>
                        </a:lnTo>
                        <a:lnTo>
                          <a:pt x="4398579" y="662152"/>
                        </a:lnTo>
                        <a:lnTo>
                          <a:pt x="4792717" y="867104"/>
                        </a:lnTo>
                        <a:lnTo>
                          <a:pt x="4950372" y="930166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7382939" y="2116963"/>
                    <a:ext cx="168867" cy="369900"/>
                  </a:xfrm>
                  <a:custGeom>
                    <a:avLst/>
                    <a:gdLst>
                      <a:gd name="connsiteX0" fmla="*/ 189186 w 331076"/>
                      <a:gd name="connsiteY0" fmla="*/ 1150883 h 1150883"/>
                      <a:gd name="connsiteX1" fmla="*/ 157655 w 331076"/>
                      <a:gd name="connsiteY1" fmla="*/ 930166 h 1150883"/>
                      <a:gd name="connsiteX2" fmla="*/ 173421 w 331076"/>
                      <a:gd name="connsiteY2" fmla="*/ 725214 h 1150883"/>
                      <a:gd name="connsiteX3" fmla="*/ 252248 w 331076"/>
                      <a:gd name="connsiteY3" fmla="*/ 520263 h 1150883"/>
                      <a:gd name="connsiteX4" fmla="*/ 331076 w 331076"/>
                      <a:gd name="connsiteY4" fmla="*/ 236483 h 1150883"/>
                      <a:gd name="connsiteX5" fmla="*/ 236483 w 331076"/>
                      <a:gd name="connsiteY5" fmla="*/ 94594 h 1150883"/>
                      <a:gd name="connsiteX6" fmla="*/ 0 w 331076"/>
                      <a:gd name="connsiteY6" fmla="*/ 0 h 1150883"/>
                      <a:gd name="connsiteX0" fmla="*/ 157655 w 331076"/>
                      <a:gd name="connsiteY0" fmla="*/ 930166 h 930165"/>
                      <a:gd name="connsiteX1" fmla="*/ 173421 w 331076"/>
                      <a:gd name="connsiteY1" fmla="*/ 725214 h 930165"/>
                      <a:gd name="connsiteX2" fmla="*/ 252248 w 331076"/>
                      <a:gd name="connsiteY2" fmla="*/ 520263 h 930165"/>
                      <a:gd name="connsiteX3" fmla="*/ 331076 w 331076"/>
                      <a:gd name="connsiteY3" fmla="*/ 236483 h 930165"/>
                      <a:gd name="connsiteX4" fmla="*/ 236483 w 331076"/>
                      <a:gd name="connsiteY4" fmla="*/ 94594 h 930165"/>
                      <a:gd name="connsiteX5" fmla="*/ 0 w 331076"/>
                      <a:gd name="connsiteY5" fmla="*/ 0 h 930165"/>
                      <a:gd name="connsiteX0" fmla="*/ 173421 w 331076"/>
                      <a:gd name="connsiteY0" fmla="*/ 725214 h 725215"/>
                      <a:gd name="connsiteX1" fmla="*/ 252248 w 331076"/>
                      <a:gd name="connsiteY1" fmla="*/ 520263 h 725215"/>
                      <a:gd name="connsiteX2" fmla="*/ 331076 w 331076"/>
                      <a:gd name="connsiteY2" fmla="*/ 236483 h 725215"/>
                      <a:gd name="connsiteX3" fmla="*/ 236483 w 331076"/>
                      <a:gd name="connsiteY3" fmla="*/ 94594 h 725215"/>
                      <a:gd name="connsiteX4" fmla="*/ 0 w 331076"/>
                      <a:gd name="connsiteY4" fmla="*/ 0 h 72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076" h="725215">
                        <a:moveTo>
                          <a:pt x="173421" y="725214"/>
                        </a:moveTo>
                        <a:lnTo>
                          <a:pt x="252248" y="520263"/>
                        </a:lnTo>
                        <a:lnTo>
                          <a:pt x="331076" y="236483"/>
                        </a:lnTo>
                        <a:lnTo>
                          <a:pt x="236483" y="94594"/>
                        </a:lnTo>
                        <a:lnTo>
                          <a:pt x="0" y="0"/>
                        </a:lnTo>
                      </a:path>
                    </a:pathLst>
                  </a:custGeom>
                  <a:ln w="38100" cmpd="sng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3" name="Oval 62"/>
            <p:cNvSpPr/>
            <p:nvPr/>
          </p:nvSpPr>
          <p:spPr>
            <a:xfrm>
              <a:off x="4834395" y="1924228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636951" y="2402619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328193" y="2849206"/>
              <a:ext cx="540678" cy="55206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flipV="1">
            <a:off x="2577194" y="2933961"/>
            <a:ext cx="1310550" cy="66876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0" cmpd="sng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</TotalTime>
  <Words>297</Words>
  <Application>Microsoft Office PowerPoint</Application>
  <PresentationFormat>On-screen Show (4:3)</PresentationFormat>
  <Paragraphs>59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Administratr</cp:lastModifiedBy>
  <cp:revision>90</cp:revision>
  <dcterms:created xsi:type="dcterms:W3CDTF">2012-09-17T13:31:21Z</dcterms:created>
  <dcterms:modified xsi:type="dcterms:W3CDTF">2012-10-31T18:57:27Z</dcterms:modified>
</cp:coreProperties>
</file>